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33" r:id="rId4"/>
    <p:sldId id="335" r:id="rId5"/>
    <p:sldId id="334" r:id="rId6"/>
    <p:sldId id="324" r:id="rId7"/>
    <p:sldId id="330" r:id="rId8"/>
    <p:sldId id="332" r:id="rId9"/>
    <p:sldId id="331" r:id="rId10"/>
    <p:sldId id="329" r:id="rId11"/>
    <p:sldId id="337" r:id="rId12"/>
    <p:sldId id="338" r:id="rId13"/>
    <p:sldId id="336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08/05/2022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FFA3-F98D-4703-BD88-DBEAEBBCB0B3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7DF3-C28E-4792-850C-CAB8A8063811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A653-B691-47C6-A875-633E21E0C593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CE27E-0CFE-4BD5-91BE-194A73AA6701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A4C7-8320-4BEA-A1C3-1C44965FC2DF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A23-D0A9-4FC6-ADF6-4AFF75BED3C9}" type="datetime1">
              <a:rPr lang="fr-FR" smtClean="0"/>
              <a:t>08/05/2022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A81-C4F9-4F46-9055-37F011B1A52F}" type="datetime1">
              <a:rPr lang="fr-FR" smtClean="0"/>
              <a:t>08/05/2022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83EC-4F18-4B7E-AEF1-1BC9410E7358}" type="datetime1">
              <a:rPr lang="fr-FR" smtClean="0"/>
              <a:t>08/05/2022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D8F4-1CBD-488A-BD8F-A599E9ADE0D1}" type="datetime1">
              <a:rPr lang="fr-FR" smtClean="0"/>
              <a:t>08/05/2022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F102-264B-4AB8-AE3F-67CE6976A39B}" type="datetime1">
              <a:rPr lang="fr-FR" smtClean="0"/>
              <a:t>08/05/2022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751C-DB5F-487B-A97F-D0446452B9F4}" type="datetime1">
              <a:rPr lang="fr-FR" smtClean="0"/>
              <a:t>08/05/2022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765F-5FC2-4120-B4F6-1EB4DD160429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14.wav"/><Relationship Id="rId17" Type="http://schemas.openxmlformats.org/officeDocument/2006/relationships/image" Target="../media/image15.png"/><Relationship Id="rId2" Type="http://schemas.openxmlformats.org/officeDocument/2006/relationships/audio" Target="../media/audio6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audio" Target="../media/audio12.wav"/><Relationship Id="rId10" Type="http://schemas.openxmlformats.org/officeDocument/2006/relationships/audio" Target="../media/audio10.wav"/><Relationship Id="rId4" Type="http://schemas.openxmlformats.org/officeDocument/2006/relationships/audio" Target="../media/audio7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0.wav"/><Relationship Id="rId5" Type="http://schemas.openxmlformats.org/officeDocument/2006/relationships/audio" Target="../media/audio7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9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3.5-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India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3" name="N2 - S3 My town - S5 Ind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113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3" name="N2 - S3 My town - S5 Ind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268760"/>
            <a:ext cx="2688299" cy="15121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07797" y="1049483"/>
            <a:ext cx="58846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India is an English-speaking country, one of the most </a:t>
            </a:r>
            <a:r>
              <a:rPr lang="en-US" dirty="0" err="1" smtClean="0"/>
              <a:t>populatedcountries</a:t>
            </a:r>
            <a:r>
              <a:rPr lang="en-US" dirty="0" smtClean="0"/>
              <a:t> </a:t>
            </a:r>
            <a:r>
              <a:rPr lang="en-US" dirty="0"/>
              <a:t>in the world. More than one billion people </a:t>
            </a:r>
            <a:r>
              <a:rPr lang="en-US" dirty="0" smtClean="0"/>
              <a:t>!</a:t>
            </a:r>
          </a:p>
          <a:p>
            <a:r>
              <a:rPr lang="en-US" dirty="0" smtClean="0"/>
              <a:t>This </a:t>
            </a:r>
            <a:r>
              <a:rPr lang="en-US" dirty="0"/>
              <a:t>is the flag of India.</a:t>
            </a:r>
            <a:br>
              <a:rPr lang="en-US" dirty="0"/>
            </a:br>
            <a:r>
              <a:rPr lang="en-US" dirty="0"/>
              <a:t>Ahmedabad is a major city of the Gujarat state, in West India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international kite festival takes place every year </a:t>
            </a:r>
            <a:r>
              <a:rPr lang="en-US" dirty="0" smtClean="0"/>
              <a:t>in Gujarat on </a:t>
            </a:r>
            <a:r>
              <a:rPr lang="en-US" dirty="0"/>
              <a:t>January the 14th. It started in 1989. It’s extremely popular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There </a:t>
            </a:r>
            <a:r>
              <a:rPr lang="en-US" dirty="0"/>
              <a:t>are so many </a:t>
            </a:r>
            <a:r>
              <a:rPr lang="en-US" dirty="0" err="1"/>
              <a:t>differents</a:t>
            </a:r>
            <a:r>
              <a:rPr lang="en-US" dirty="0"/>
              <a:t> kites : bi </a:t>
            </a:r>
            <a:r>
              <a:rPr lang="en-US" dirty="0" err="1"/>
              <a:t>gones</a:t>
            </a:r>
            <a:r>
              <a:rPr lang="en-US" dirty="0"/>
              <a:t>, small ones,</a:t>
            </a:r>
            <a:br>
              <a:rPr lang="en-US" dirty="0"/>
            </a:br>
            <a:r>
              <a:rPr lang="en-US" dirty="0"/>
              <a:t>triangular ones, rectangular or even square ones ! You </a:t>
            </a:r>
            <a:r>
              <a:rPr lang="en-US" dirty="0" smtClean="0"/>
              <a:t>can </a:t>
            </a:r>
            <a:r>
              <a:rPr lang="en-US" dirty="0" err="1" smtClean="0"/>
              <a:t>buythem</a:t>
            </a:r>
            <a:r>
              <a:rPr lang="en-US" dirty="0" smtClean="0"/>
              <a:t> </a:t>
            </a:r>
            <a:r>
              <a:rPr lang="en-US" dirty="0"/>
              <a:t>in a kite shop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kites are usually made of light-weight paper </a:t>
            </a:r>
            <a:r>
              <a:rPr lang="en-US" dirty="0" smtClean="0"/>
              <a:t>and bamboo.</a:t>
            </a:r>
          </a:p>
          <a:p>
            <a:pPr algn="just"/>
            <a:r>
              <a:rPr lang="en-US" dirty="0" smtClean="0"/>
              <a:t>Children </a:t>
            </a:r>
            <a:r>
              <a:rPr lang="en-US" dirty="0"/>
              <a:t>love kites. They seem to fly likes birds in the wind !</a:t>
            </a:r>
            <a:br>
              <a:rPr lang="en-US" dirty="0"/>
            </a:br>
            <a:r>
              <a:rPr lang="en-US" dirty="0"/>
              <a:t>In India, you can see many types of transportation such as </a:t>
            </a:r>
            <a:r>
              <a:rPr lang="en-US" dirty="0" smtClean="0"/>
              <a:t>: cars</a:t>
            </a:r>
            <a:r>
              <a:rPr lang="en-US" dirty="0"/>
              <a:t>, buses, bicycles and motorbikes but also </a:t>
            </a:r>
            <a:r>
              <a:rPr lang="en-US" dirty="0" err="1" smtClean="0"/>
              <a:t>autorickshaws</a:t>
            </a:r>
            <a:r>
              <a:rPr lang="en-US" dirty="0" smtClean="0"/>
              <a:t> or elephants.</a:t>
            </a:r>
          </a:p>
        </p:txBody>
      </p:sp>
    </p:spTree>
    <p:extLst>
      <p:ext uri="{BB962C8B-B14F-4D97-AF65-F5344CB8AC3E}">
        <p14:creationId xmlns:p14="http://schemas.microsoft.com/office/powerpoint/2010/main" val="124709748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Civilisation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4056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fr-FR" dirty="0"/>
              <a:t>L'Inde est le second pays le plus peuplé de la Terre avec environ </a:t>
            </a:r>
            <a:r>
              <a:rPr lang="fr-FR" dirty="0" smtClean="0"/>
              <a:t>1,3 milliards </a:t>
            </a:r>
            <a:r>
              <a:rPr lang="fr-FR" dirty="0"/>
              <a:t>d'habitants. Foyer de civilisations très anciennes (-3000</a:t>
            </a:r>
            <a:r>
              <a:rPr lang="fr-FR" dirty="0" smtClean="0"/>
              <a:t>), elle </a:t>
            </a:r>
            <a:r>
              <a:rPr lang="fr-FR" dirty="0"/>
              <a:t>est à présent un pays avec 23 langues officielles (au </a:t>
            </a:r>
            <a:r>
              <a:rPr lang="fr-FR" dirty="0" smtClean="0"/>
              <a:t>niveau régional</a:t>
            </a:r>
            <a:r>
              <a:rPr lang="fr-FR" dirty="0"/>
              <a:t>), plusieurs alphabets et plusieurs religions, dont </a:t>
            </a:r>
            <a:r>
              <a:rPr lang="fr-FR" dirty="0" smtClean="0"/>
              <a:t>certaines sont </a:t>
            </a:r>
            <a:r>
              <a:rPr lang="fr-FR" dirty="0"/>
              <a:t>apparues en Inde (hindouisme, bouddhisme, sikhisme</a:t>
            </a:r>
            <a:r>
              <a:rPr lang="fr-FR" dirty="0" smtClean="0"/>
              <a:t>, jaïnisme...).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Des tensions communautaires qui dégénèrent (avec parfois des </a:t>
            </a:r>
            <a:r>
              <a:rPr lang="fr-FR" dirty="0" smtClean="0"/>
              <a:t>morts comme </a:t>
            </a:r>
            <a:r>
              <a:rPr lang="fr-FR" dirty="0"/>
              <a:t>en 2002 au Gujarat) ou des discriminations liées aux </a:t>
            </a:r>
            <a:r>
              <a:rPr lang="fr-FR" dirty="0" smtClean="0"/>
              <a:t>castes agitent </a:t>
            </a:r>
            <a:r>
              <a:rPr lang="fr-FR" dirty="0"/>
              <a:t>encore parfois l'Inde</a:t>
            </a:r>
            <a:r>
              <a:rPr lang="fr-FR" dirty="0" smtClean="0"/>
              <a:t>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Gandhi est un des personnages clés de l'Inde. Il a permis à son </a:t>
            </a:r>
            <a:r>
              <a:rPr lang="fr-FR" dirty="0" smtClean="0"/>
              <a:t>pays de </a:t>
            </a:r>
            <a:r>
              <a:rPr lang="fr-FR" dirty="0"/>
              <a:t>retrouver son indépendance grâce à un mouvement </a:t>
            </a:r>
            <a:r>
              <a:rPr lang="fr-FR" dirty="0" smtClean="0"/>
              <a:t>non-violent de </a:t>
            </a:r>
            <a:r>
              <a:rPr lang="fr-FR" dirty="0"/>
              <a:t>résistance par la désobéissance civile</a:t>
            </a:r>
            <a:r>
              <a:rPr lang="fr-FR" dirty="0" smtClean="0"/>
              <a:t>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La figure de la vache sacrée est un des éléments de la </a:t>
            </a:r>
            <a:r>
              <a:rPr lang="fr-FR" dirty="0" smtClean="0"/>
              <a:t>culture hindouiste</a:t>
            </a:r>
            <a:r>
              <a:rPr lang="fr-FR" dirty="0"/>
              <a:t>. La Vache-mère (Gao Mata) représente la douceur et </a:t>
            </a:r>
            <a:r>
              <a:rPr lang="fr-FR" dirty="0" smtClean="0"/>
              <a:t>la mère </a:t>
            </a:r>
            <a:r>
              <a:rPr lang="fr-FR" dirty="0"/>
              <a:t>universelle. Il est interdit de tuer les vaches ou de leur </a:t>
            </a:r>
            <a:r>
              <a:rPr lang="fr-FR" dirty="0" smtClean="0"/>
              <a:t>faire mal.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9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Play memory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kite_sho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162892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Gandhi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mope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9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n_auto_rickshaw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37" y="1621047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sacred_cow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9" y="5161825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2" name="Play memory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 dirty="0"/>
          </a:p>
        </p:txBody>
      </p:sp>
      <p:pic>
        <p:nvPicPr>
          <p:cNvPr id="11" name="Image 1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5159789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4" y="3395957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5719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a_sacred_cow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37" y="5160596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2" name="a_kite_sho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4" name="Gandhi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17898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a_mope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37013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8" name="an_auto_rickshaw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5719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91278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1624407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13385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37" y="16165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9" y="515731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9" y="1624407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52799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52799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3262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86885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037" y="5152799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13385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4" y="3382821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Image 40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0" y="5146653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82821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49977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618805" y="548680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3.5 </a:t>
            </a:r>
            <a:r>
              <a:rPr lang="en-US" dirty="0" smtClean="0"/>
              <a:t>India – step 1</a:t>
            </a:r>
            <a:endParaRPr lang="fr-FR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TT_Give_Papa_a_cup.wav"/>
            </a:hlinkClick>
          </p:cNvPr>
          <p:cNvSpPr/>
          <p:nvPr/>
        </p:nvSpPr>
        <p:spPr>
          <a:xfrm>
            <a:off x="2726141" y="191683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Bouton d’action : Suivant 12">
            <a:hlinkClick r:id="" action="ppaction://noaction" highlightClick="1">
              <a:snd r:embed="rId6" name="TT_I_thought_of_thinking.wav"/>
            </a:hlinkClick>
          </p:cNvPr>
          <p:cNvSpPr/>
          <p:nvPr/>
        </p:nvSpPr>
        <p:spPr>
          <a:xfrm>
            <a:off x="2726141" y="299695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Bouton d’action : Suivant 13">
            <a:hlinkClick r:id="" action="ppaction://noaction" highlightClick="1">
              <a:snd r:embed="rId7" name="TT_Shut_the_shutters.wav"/>
            </a:hlinkClick>
          </p:cNvPr>
          <p:cNvSpPr/>
          <p:nvPr/>
        </p:nvSpPr>
        <p:spPr>
          <a:xfrm>
            <a:off x="2726141" y="407707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Bouton d’action : Suivant 14">
            <a:hlinkClick r:id="" action="ppaction://noaction" highlightClick="1">
              <a:snd r:embed="rId8" name="TT_Mister_tongue_twister.wav"/>
            </a:hlinkClick>
          </p:cNvPr>
          <p:cNvSpPr/>
          <p:nvPr/>
        </p:nvSpPr>
        <p:spPr>
          <a:xfrm>
            <a:off x="2726141" y="515719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5098" y="2025714"/>
            <a:ext cx="3002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Give Papa a cup of proper coffee in a copper coffee cup.</a:t>
            </a:r>
            <a:endParaRPr lang="fr-FR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716551" y="3105834"/>
            <a:ext cx="265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thought of thinking of thanking you.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725098" y="4185954"/>
            <a:ext cx="265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Shut the shutters and sit in the </a:t>
            </a:r>
            <a:r>
              <a:rPr lang="en-US" dirty="0" smtClean="0"/>
              <a:t>shop.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716551" y="5127575"/>
            <a:ext cx="3519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Mister tongue twister tried to train </a:t>
            </a:r>
            <a:r>
              <a:rPr lang="en-US" i="1" dirty="0" smtClean="0"/>
              <a:t>his tongue </a:t>
            </a:r>
            <a:r>
              <a:rPr lang="en-US" i="1" dirty="0"/>
              <a:t>to twist and turn to learn the letter T.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75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7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4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64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30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3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30" y="147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61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65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45356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07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03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34535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52" y="14851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8" y="148518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147116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7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3" y="34535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8" y="146551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4" y="147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21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82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46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8" y="147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8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347</Words>
  <Application>Microsoft Office PowerPoint</Application>
  <PresentationFormat>Affichage à l'écran (4:3)</PresentationFormat>
  <Paragraphs>46</Paragraphs>
  <Slides>13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 and say what you can.</vt:lpstr>
      <vt:lpstr>Civilisation</vt:lpstr>
      <vt:lpstr>Play memory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60</cp:revision>
  <dcterms:created xsi:type="dcterms:W3CDTF">2021-09-22T15:46:35Z</dcterms:created>
  <dcterms:modified xsi:type="dcterms:W3CDTF">2022-05-08T09:03:28Z</dcterms:modified>
</cp:coreProperties>
</file>