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330" r:id="rId5"/>
    <p:sldId id="335" r:id="rId6"/>
    <p:sldId id="333" r:id="rId7"/>
    <p:sldId id="324" r:id="rId8"/>
    <p:sldId id="334" r:id="rId9"/>
    <p:sldId id="331" r:id="rId10"/>
    <p:sldId id="332" r:id="rId11"/>
    <p:sldId id="329" r:id="rId12"/>
    <p:sldId id="336" r:id="rId13"/>
    <p:sldId id="278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FFA3-F98D-4703-BD88-DBEAEBBCB0B3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E7DF3-C28E-4792-850C-CAB8A8063811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A653-B691-47C6-A875-633E21E0C593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CE27E-0CFE-4BD5-91BE-194A73AA6701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BA4C7-8320-4BEA-A1C3-1C44965FC2DF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A23-D0A9-4FC6-ADF6-4AFF75BED3C9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8A81-C4F9-4F46-9055-37F011B1A52F}" type="datetime1">
              <a:rPr lang="fr-FR" smtClean="0"/>
              <a:t>08/05/2022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83EC-4F18-4B7E-AEF1-1BC9410E7358}" type="datetime1">
              <a:rPr lang="fr-FR" smtClean="0"/>
              <a:t>08/05/2022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7D8F4-1CBD-488A-BD8F-A599E9ADE0D1}" type="datetime1">
              <a:rPr lang="fr-FR" smtClean="0"/>
              <a:t>08/05/2022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F102-264B-4AB8-AE3F-67CE6976A39B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B751C-DB5F-487B-A97F-D0446452B9F4}" type="datetime1">
              <a:rPr lang="fr-FR" smtClean="0"/>
              <a:t>08/05/2022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765F-5FC2-4120-B4F6-1EB4DD160429}" type="datetime1">
              <a:rPr lang="fr-FR" smtClean="0"/>
              <a:t>08/05/2022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3.5 India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15.wav"/><Relationship Id="rId17" Type="http://schemas.openxmlformats.org/officeDocument/2006/relationships/image" Target="../media/image15.png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audio" Target="../media/audio12.wav"/><Relationship Id="rId10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11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audio" Target="../media/audio1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10.wav"/><Relationship Id="rId2" Type="http://schemas.openxmlformats.org/officeDocument/2006/relationships/audio" Target="../media/audio5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audio" Target="../media/audio12.wav"/><Relationship Id="rId10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1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3.5-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India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821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3" name="N2 - S3 My town - S5 Ind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113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Play memory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67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Play memory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 dirty="0"/>
          </a:p>
        </p:txBody>
      </p:sp>
      <p:pic>
        <p:nvPicPr>
          <p:cNvPr id="11" name="Image 1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44" y="339595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4" y="3395957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76" y="5160596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67" y="515719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17898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67" y="162880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29" y="1628920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567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76" y="5157312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Image 3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4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Image 40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44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87334"/>
            <a:ext cx="1080000" cy="108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49977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kite shop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Gandhi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sacred</a:t>
            </a:r>
            <a:r>
              <a:rPr lang="fr-FR" sz="2800" dirty="0" smtClean="0"/>
              <a:t> </a:t>
            </a:r>
            <a:r>
              <a:rPr lang="fr-FR" sz="2800" dirty="0" err="1" smtClean="0"/>
              <a:t>cow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53744" y="4607590"/>
            <a:ext cx="282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smtClean="0"/>
              <a:t>a </a:t>
            </a:r>
            <a:r>
              <a:rPr lang="fr-FR" sz="2800" dirty="0" err="1" smtClean="0"/>
              <a:t>delivery</a:t>
            </a:r>
            <a:r>
              <a:rPr lang="fr-FR" sz="2800" dirty="0" smtClean="0"/>
              <a:t> tricycle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80" y="1340768"/>
            <a:ext cx="42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autorickshaw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5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96" y="207691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80" y="123672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4" y="3548531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_delivery_tricycl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42782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4" name="an_elephant_driv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07" y="357154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ZoneTexte 27"/>
          <p:cNvSpPr txBox="1"/>
          <p:nvPr/>
        </p:nvSpPr>
        <p:spPr>
          <a:xfrm>
            <a:off x="4572000" y="2175301"/>
            <a:ext cx="42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moped</a:t>
            </a:r>
            <a:endParaRPr lang="fr-FR" sz="2800" dirty="0"/>
          </a:p>
        </p:txBody>
      </p:sp>
      <p:sp>
        <p:nvSpPr>
          <p:cNvPr id="29" name="ZoneTexte 28"/>
          <p:cNvSpPr txBox="1"/>
          <p:nvPr/>
        </p:nvSpPr>
        <p:spPr>
          <a:xfrm>
            <a:off x="4572000" y="3638488"/>
            <a:ext cx="424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elephant</a:t>
            </a:r>
            <a:r>
              <a:rPr lang="fr-FR" sz="2800" dirty="0" smtClean="0"/>
              <a:t> driver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618805" y="548680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3.5 </a:t>
            </a:r>
            <a:r>
              <a:rPr lang="en-US" dirty="0" smtClean="0"/>
              <a:t>India – step 1</a:t>
            </a:r>
            <a:endParaRPr lang="fr-FR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TT_Give_Papa_a_cup.wav"/>
            </a:hlinkClick>
          </p:cNvPr>
          <p:cNvSpPr/>
          <p:nvPr/>
        </p:nvSpPr>
        <p:spPr>
          <a:xfrm>
            <a:off x="4076795" y="191683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Bouton d’action : Suivant 12">
            <a:hlinkClick r:id="" action="ppaction://noaction" highlightClick="1">
              <a:snd r:embed="rId6" name="TT_I_thought_of_thinking.wav"/>
            </a:hlinkClick>
          </p:cNvPr>
          <p:cNvSpPr/>
          <p:nvPr/>
        </p:nvSpPr>
        <p:spPr>
          <a:xfrm>
            <a:off x="4076795" y="299695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Bouton d’action : Suivant 13">
            <a:hlinkClick r:id="" action="ppaction://noaction" highlightClick="1">
              <a:snd r:embed="rId7" name="TT_Shut_the_shutters.wav"/>
            </a:hlinkClick>
          </p:cNvPr>
          <p:cNvSpPr/>
          <p:nvPr/>
        </p:nvSpPr>
        <p:spPr>
          <a:xfrm>
            <a:off x="4076795" y="407707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Bouton d’action : Suivant 14">
            <a:hlinkClick r:id="" action="ppaction://noaction" highlightClick="1">
              <a:snd r:embed="rId8" name="TT_Mister_tongue_twister.wav"/>
            </a:hlinkClick>
          </p:cNvPr>
          <p:cNvSpPr/>
          <p:nvPr/>
        </p:nvSpPr>
        <p:spPr>
          <a:xfrm>
            <a:off x="4076795" y="5157192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kite_shop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Gandhi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mope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6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n_auto_rickshaw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sacred_cow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2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 dirty="0"/>
          </a:p>
        </p:txBody>
      </p:sp>
      <p:pic>
        <p:nvPicPr>
          <p:cNvPr id="11" name="Image 1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3" y="34535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4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4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21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30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3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1" y="3453511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30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1465512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1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5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75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7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4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64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03" y="3453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453513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52" y="148518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1471167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7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46551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5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65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3453566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07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3.5 India –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3" name="a_kite_shop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5" name="Gandhi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7116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7" name="a_mope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9" name="an_auto_rickshaw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46" y="1485187"/>
            <a:ext cx="1439998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1" name="a_sacred_cow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5351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3" name="a_delivery_tricycl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92" y="1485186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5" name="an_elephant_driv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8" y="1471168"/>
            <a:ext cx="1439997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48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127</Words>
  <Application>Microsoft Office PowerPoint</Application>
  <PresentationFormat>Affichage à l'écran (4:3)</PresentationFormat>
  <Paragraphs>36</Paragraphs>
  <Slides>13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Play memory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57</cp:revision>
  <dcterms:created xsi:type="dcterms:W3CDTF">2021-09-22T15:46:35Z</dcterms:created>
  <dcterms:modified xsi:type="dcterms:W3CDTF">2022-05-08T07:52:07Z</dcterms:modified>
</cp:coreProperties>
</file>