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384" r:id="rId5"/>
    <p:sldId id="381" r:id="rId6"/>
    <p:sldId id="380" r:id="rId7"/>
    <p:sldId id="383" r:id="rId8"/>
    <p:sldId id="360" r:id="rId9"/>
    <p:sldId id="379" r:id="rId10"/>
    <p:sldId id="377" r:id="rId11"/>
    <p:sldId id="382" r:id="rId12"/>
    <p:sldId id="378" r:id="rId13"/>
    <p:sldId id="268" r:id="rId14"/>
    <p:sldId id="395" r:id="rId15"/>
    <p:sldId id="397" r:id="rId16"/>
    <p:sldId id="403" r:id="rId17"/>
    <p:sldId id="398" r:id="rId18"/>
    <p:sldId id="399" r:id="rId19"/>
    <p:sldId id="402" r:id="rId20"/>
    <p:sldId id="400" r:id="rId21"/>
    <p:sldId id="401" r:id="rId22"/>
    <p:sldId id="396" r:id="rId23"/>
    <p:sldId id="372" r:id="rId24"/>
    <p:sldId id="373" r:id="rId25"/>
    <p:sldId id="374" r:id="rId26"/>
    <p:sldId id="375" r:id="rId27"/>
    <p:sldId id="376" r:id="rId28"/>
    <p:sldId id="394" r:id="rId29"/>
    <p:sldId id="27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2" autoAdjust="0"/>
    <p:restoredTop sz="94660"/>
  </p:normalViewPr>
  <p:slideViewPr>
    <p:cSldViewPr>
      <p:cViewPr varScale="1">
        <p:scale>
          <a:sx n="107" d="100"/>
          <a:sy n="107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30240-9BE0-4392-81A8-AB0264B22E2C}" type="datetimeFigureOut">
              <a:rPr lang="fr-FR" smtClean="0"/>
              <a:t>29/05/2022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6BEE5-282E-46FC-8C73-4293EAA24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9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BEE5-282E-46FC-8C73-4293EAA2433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9F83-3936-49F4-9E31-564B7B1AED6D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7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4960-C269-4995-B8F3-DF1FF998939D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47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975C-7B4B-4DE7-A7D1-B806213638DF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232-FFC5-4A75-B661-B910DC6DE8B9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92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5DB6-AC36-4044-A003-254820FC2375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27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1EAF-830D-467E-B353-41B8C211355F}" type="datetime1">
              <a:rPr lang="fr-FR" smtClean="0"/>
              <a:t>29/05/2022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711-8B04-41E4-9554-80F1B55507FF}" type="datetime1">
              <a:rPr lang="fr-FR" smtClean="0"/>
              <a:t>29/05/2022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6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D4B7-A49C-4DE2-A2BF-A85E919CA3CD}" type="datetime1">
              <a:rPr lang="fr-FR" smtClean="0"/>
              <a:t>29/05/2022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14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4EF1-D671-4E57-9F2B-8115412DC065}" type="datetime1">
              <a:rPr lang="fr-FR" smtClean="0"/>
              <a:t>29/05/2022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B8A-A0AA-435A-8C6D-6FA7E762BBCA}" type="datetime1">
              <a:rPr lang="fr-FR" smtClean="0"/>
              <a:t>29/05/2022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9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2956-3ED7-4D7F-8DEF-7CE5D635BE65}" type="datetime1">
              <a:rPr lang="fr-FR" smtClean="0"/>
              <a:t>29/05/2022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2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B978-257D-4CB4-9410-EB211F2062C6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4.2 Internet Activities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53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11.wav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4.wav"/><Relationship Id="rId2" Type="http://schemas.openxmlformats.org/officeDocument/2006/relationships/audio" Target="../media/audio12.wav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7.wav"/><Relationship Id="rId10" Type="http://schemas.openxmlformats.org/officeDocument/2006/relationships/image" Target="../media/image11.png"/><Relationship Id="rId19" Type="http://schemas.openxmlformats.org/officeDocument/2006/relationships/audio" Target="../media/audio10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5.wav"/><Relationship Id="rId7" Type="http://schemas.openxmlformats.org/officeDocument/2006/relationships/image" Target="../media/image20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6.wav"/><Relationship Id="rId7" Type="http://schemas.openxmlformats.org/officeDocument/2006/relationships/image" Target="../media/image20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7.wav"/><Relationship Id="rId7" Type="http://schemas.openxmlformats.org/officeDocument/2006/relationships/image" Target="../media/image20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8.wav"/><Relationship Id="rId7" Type="http://schemas.openxmlformats.org/officeDocument/2006/relationships/image" Target="../media/image20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9.wav"/><Relationship Id="rId7" Type="http://schemas.openxmlformats.org/officeDocument/2006/relationships/image" Target="../media/image20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0.wav"/><Relationship Id="rId7" Type="http://schemas.openxmlformats.org/officeDocument/2006/relationships/image" Target="../media/image20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2.png"/><Relationship Id="rId18" Type="http://schemas.openxmlformats.org/officeDocument/2006/relationships/audio" Target="../media/audio11.wav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audio" Target="../media/audio7.wav"/><Relationship Id="rId17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audio" Target="../media/audio6.wav"/><Relationship Id="rId19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audio" Target="../media/audio7.wav"/><Relationship Id="rId17" Type="http://schemas.openxmlformats.org/officeDocument/2006/relationships/audio" Target="../media/audio10.wav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audio" Target="../media/audio6.wav"/><Relationship Id="rId19" Type="http://schemas.openxmlformats.org/officeDocument/2006/relationships/audio" Target="../media/audio11.wav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11.wav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4.wav"/><Relationship Id="rId2" Type="http://schemas.openxmlformats.org/officeDocument/2006/relationships/audio" Target="../media/audio12.wav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7.wav"/><Relationship Id="rId10" Type="http://schemas.openxmlformats.org/officeDocument/2006/relationships/image" Target="../media/image11.png"/><Relationship Id="rId19" Type="http://schemas.openxmlformats.org/officeDocument/2006/relationships/audio" Target="../media/audio10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audio" Target="../media/audio10.wav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11.png"/><Relationship Id="rId19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audio" Target="../media/audio6.wav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1"/>
            <a:ext cx="1158567" cy="6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0"/>
          <a:stretch/>
        </p:blipFill>
        <p:spPr bwMode="auto">
          <a:xfrm>
            <a:off x="6804248" y="188641"/>
            <a:ext cx="1158567" cy="6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8107" y="2348880"/>
            <a:ext cx="427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fr-F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</a:t>
            </a:r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hobbies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4486692"/>
            <a:ext cx="8424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4.2- </a:t>
            </a:r>
            <a:r>
              <a:rPr lang="fr-FR" sz="6000" b="1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Internet </a:t>
            </a:r>
            <a:r>
              <a:rPr lang="fr-FR" sz="6000" b="1" dirty="0" err="1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activities</a:t>
            </a:r>
            <a:endParaRPr lang="fr-FR" sz="6000" b="1" dirty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51520" y="582614"/>
            <a:ext cx="3960440" cy="3470976"/>
            <a:chOff x="251520" y="582614"/>
            <a:chExt cx="3960440" cy="3470976"/>
          </a:xfrm>
        </p:grpSpPr>
        <p:grpSp>
          <p:nvGrpSpPr>
            <p:cNvPr id="3" name="Groupe 2"/>
            <p:cNvGrpSpPr/>
            <p:nvPr/>
          </p:nvGrpSpPr>
          <p:grpSpPr>
            <a:xfrm>
              <a:off x="251520" y="582614"/>
              <a:ext cx="3960440" cy="3470976"/>
              <a:chOff x="251520" y="582614"/>
              <a:chExt cx="3960440" cy="3470976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251520" y="582614"/>
                <a:ext cx="3960440" cy="34709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537207" y="1003956"/>
                <a:ext cx="2628291" cy="26282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8727" y="1420453"/>
                <a:ext cx="846026" cy="1935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83" y="1314355"/>
                <a:ext cx="870469" cy="2007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Ellipse 7"/>
              <p:cNvSpPr/>
              <p:nvPr/>
            </p:nvSpPr>
            <p:spPr>
              <a:xfrm>
                <a:off x="2639742" y="1171376"/>
                <a:ext cx="1117140" cy="1117140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2654753" y="154644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NIVEAU 2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36513" y="5594688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dirty="0" err="1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</a:t>
            </a:r>
            <a:r>
              <a:rPr lang="fr-FR" sz="4000" b="1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</a:t>
            </a:r>
            <a:endParaRPr lang="fr-FR" sz="4000" b="1" dirty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6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5202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1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2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25" y="48328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4832863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53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7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832612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4832610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7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7" y="4832610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4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4832610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3199362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4" y="4832611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1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49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3199365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4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smtClean="0"/>
              <a:t>Look and </a:t>
            </a:r>
            <a:r>
              <a:rPr lang="fr-FR" sz="3200" dirty="0" err="1" smtClean="0"/>
              <a:t>say</a:t>
            </a:r>
            <a:r>
              <a:rPr lang="fr-FR" sz="3200" dirty="0" smtClean="0"/>
              <a:t> </a:t>
            </a:r>
            <a:r>
              <a:rPr lang="fr-FR" sz="3200" dirty="0" err="1" smtClean="0"/>
              <a:t>what</a:t>
            </a:r>
            <a:r>
              <a:rPr lang="fr-FR" sz="3200" dirty="0" smtClean="0"/>
              <a:t> </a:t>
            </a:r>
            <a:r>
              <a:rPr lang="fr-FR" sz="3200" dirty="0" err="1" smtClean="0"/>
              <a:t>you</a:t>
            </a:r>
            <a:r>
              <a:rPr lang="fr-FR" sz="3200" dirty="0" smtClean="0"/>
              <a:t> </a:t>
            </a:r>
            <a:r>
              <a:rPr lang="fr-FR" sz="3200" dirty="0" err="1" smtClean="0"/>
              <a:t>can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Look and say what you can.wav"/>
            </a:hlinkClick>
          </p:cNvPr>
          <p:cNvSpPr/>
          <p:nvPr/>
        </p:nvSpPr>
        <p:spPr>
          <a:xfrm>
            <a:off x="5580112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" y="1436834"/>
            <a:ext cx="8208903" cy="4634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4.2 Internet Activities – Step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27349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7" name="to_downloa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9" name="a_passwo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11" name="a_keyboard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3" y="1520246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4" y="3199363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5" name="a_tablet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4855546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Image 26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0244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6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4832610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1522472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1520243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4832610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4832611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76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4832610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3199362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4" y="4832611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1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49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3199365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96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4833258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30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1" y="4833259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1" y="152024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4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49" y="4833258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7" y="152024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Image 25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6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01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48555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4855546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4855547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Image 25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6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1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7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832612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4832610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7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7" y="4832610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9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1898557" cy="23333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67111"/>
            <a:ext cx="1898557" cy="2281102"/>
          </a:xfrm>
          <a:prstGeom prst="rect">
            <a:avLst/>
          </a:prstGeom>
        </p:spPr>
      </p:pic>
      <p:sp>
        <p:nvSpPr>
          <p:cNvPr id="7" name="Bouton d’action : Suivant 6">
            <a:hlinkClick r:id="" action="ppaction://noaction" highlightClick="1">
              <a:snd r:embed="rId5" name="TT_She_sells_sea_shells.wav"/>
            </a:hlinkClick>
          </p:cNvPr>
          <p:cNvSpPr/>
          <p:nvPr/>
        </p:nvSpPr>
        <p:spPr>
          <a:xfrm>
            <a:off x="3969469" y="3875614"/>
            <a:ext cx="990410" cy="864096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1511479" y="2362377"/>
            <a:ext cx="59063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Tongue Twister</a:t>
            </a:r>
            <a:endParaRPr lang="fr-FR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1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4832610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4832610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4" y="3199362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49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3199617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4832611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67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5202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1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2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25" y="48328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4832863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3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15202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485579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485579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Image 26">
            <a:hlinkClick r:id="" action="ppaction://noaction">
              <a:snd r:embed="rId13" name="a_file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6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5" name="a_social_network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520244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7" name="to_download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9" name="a_video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51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Listen</a:t>
            </a:r>
            <a:r>
              <a:rPr lang="fr-FR" sz="3200" dirty="0" smtClean="0"/>
              <a:t> and click on the right </a:t>
            </a:r>
            <a:r>
              <a:rPr lang="fr-FR" sz="3200" dirty="0" err="1" smtClean="0"/>
              <a:t>picture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Listen and click on the right picture.wav"/>
            </a:hlinkClick>
          </p:cNvPr>
          <p:cNvSpPr/>
          <p:nvPr/>
        </p:nvSpPr>
        <p:spPr>
          <a:xfrm>
            <a:off x="6948264" y="692695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Bouton d'action : Son 2">
            <a:hlinkClick r:id="" action="ppaction://noaction" highlightClick="1">
              <a:snd r:embed="rId3" name="im_playing_game.wav"/>
            </a:hlinkClick>
          </p:cNvPr>
          <p:cNvSpPr/>
          <p:nvPr/>
        </p:nvSpPr>
        <p:spPr>
          <a:xfrm>
            <a:off x="4094055" y="2011585"/>
            <a:ext cx="792088" cy="504056"/>
          </a:xfrm>
          <a:prstGeom prst="actionButtonSound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94" y="3212975"/>
            <a:ext cx="16954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2975"/>
            <a:ext cx="16954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4" y="3252861"/>
            <a:ext cx="1695450" cy="1377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Étoile à 16 branches 4"/>
          <p:cNvSpPr/>
          <p:nvPr/>
        </p:nvSpPr>
        <p:spPr>
          <a:xfrm>
            <a:off x="7491586" y="5661248"/>
            <a:ext cx="1160979" cy="864096"/>
          </a:xfrm>
          <a:prstGeom prst="star16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1/6</a:t>
            </a:r>
            <a:endParaRPr lang="fr-FR" dirty="0"/>
          </a:p>
        </p:txBody>
      </p:sp>
      <p:sp>
        <p:nvSpPr>
          <p:cNvPr id="6" name="AutoShape 2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37" y="5342762"/>
            <a:ext cx="711523" cy="7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98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40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7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Listen</a:t>
            </a:r>
            <a:r>
              <a:rPr lang="fr-FR" sz="3200" dirty="0" smtClean="0"/>
              <a:t> and click on the right </a:t>
            </a:r>
            <a:r>
              <a:rPr lang="fr-FR" sz="3200" dirty="0" err="1" smtClean="0"/>
              <a:t>picture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Listen and click on the right picture.wav"/>
            </a:hlinkClick>
          </p:cNvPr>
          <p:cNvSpPr/>
          <p:nvPr/>
        </p:nvSpPr>
        <p:spPr>
          <a:xfrm>
            <a:off x="6948264" y="692695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Bouton d'action : Son 2">
            <a:hlinkClick r:id="" action="ppaction://noaction" highlightClick="1">
              <a:snd r:embed="rId3" name="im_reading_email.wav"/>
            </a:hlinkClick>
          </p:cNvPr>
          <p:cNvSpPr/>
          <p:nvPr/>
        </p:nvSpPr>
        <p:spPr>
          <a:xfrm>
            <a:off x="4094055" y="2011585"/>
            <a:ext cx="792088" cy="504056"/>
          </a:xfrm>
          <a:prstGeom prst="actionButtonSound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94" y="3212975"/>
            <a:ext cx="16954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2975"/>
            <a:ext cx="16954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4" y="3212975"/>
            <a:ext cx="1695449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Étoile à 16 branches 4"/>
          <p:cNvSpPr/>
          <p:nvPr/>
        </p:nvSpPr>
        <p:spPr>
          <a:xfrm>
            <a:off x="7491586" y="5661248"/>
            <a:ext cx="1160979" cy="864096"/>
          </a:xfrm>
          <a:prstGeom prst="star16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2/6</a:t>
            </a:r>
            <a:endParaRPr lang="fr-FR" dirty="0"/>
          </a:p>
        </p:txBody>
      </p:sp>
      <p:sp>
        <p:nvSpPr>
          <p:cNvPr id="6" name="AutoShape 2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57" y="5342762"/>
            <a:ext cx="711523" cy="7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78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40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Listen</a:t>
            </a:r>
            <a:r>
              <a:rPr lang="fr-FR" sz="3200" dirty="0" smtClean="0"/>
              <a:t> and click on the right </a:t>
            </a:r>
            <a:r>
              <a:rPr lang="fr-FR" sz="3200" dirty="0" err="1" smtClean="0"/>
              <a:t>picture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Listen and click on the right picture.wav"/>
            </a:hlinkClick>
          </p:cNvPr>
          <p:cNvSpPr/>
          <p:nvPr/>
        </p:nvSpPr>
        <p:spPr>
          <a:xfrm>
            <a:off x="6948264" y="692695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Bouton d'action : Son 2">
            <a:hlinkClick r:id="" action="ppaction://noaction" highlightClick="1">
              <a:snd r:embed="rId3" name="im_downloading_video.wav"/>
            </a:hlinkClick>
          </p:cNvPr>
          <p:cNvSpPr/>
          <p:nvPr/>
        </p:nvSpPr>
        <p:spPr>
          <a:xfrm>
            <a:off x="4094055" y="2011585"/>
            <a:ext cx="792088" cy="504056"/>
          </a:xfrm>
          <a:prstGeom prst="actionButtonSound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94" y="3212975"/>
            <a:ext cx="1695449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2975"/>
            <a:ext cx="16954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4" y="3212975"/>
            <a:ext cx="16954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Étoile à 16 branches 4"/>
          <p:cNvSpPr/>
          <p:nvPr/>
        </p:nvSpPr>
        <p:spPr>
          <a:xfrm>
            <a:off x="7491586" y="5661248"/>
            <a:ext cx="1160979" cy="864096"/>
          </a:xfrm>
          <a:prstGeom prst="star16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3/6</a:t>
            </a:r>
            <a:endParaRPr lang="fr-FR" dirty="0"/>
          </a:p>
        </p:txBody>
      </p:sp>
      <p:sp>
        <p:nvSpPr>
          <p:cNvPr id="6" name="AutoShape 2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99" y="5342762"/>
            <a:ext cx="711523" cy="7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98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78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8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Listen</a:t>
            </a:r>
            <a:r>
              <a:rPr lang="fr-FR" sz="3200" dirty="0" smtClean="0"/>
              <a:t> and click on the right </a:t>
            </a:r>
            <a:r>
              <a:rPr lang="fr-FR" sz="3200" dirty="0" err="1" smtClean="0"/>
              <a:t>picture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Listen and click on the right picture.wav"/>
            </a:hlinkClick>
          </p:cNvPr>
          <p:cNvSpPr/>
          <p:nvPr/>
        </p:nvSpPr>
        <p:spPr>
          <a:xfrm>
            <a:off x="6948264" y="692695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Bouton d'action : Son 2">
            <a:hlinkClick r:id="" action="ppaction://noaction" highlightClick="1">
              <a:snd r:embed="rId3" name="im_writing_email.wav"/>
            </a:hlinkClick>
          </p:cNvPr>
          <p:cNvSpPr/>
          <p:nvPr/>
        </p:nvSpPr>
        <p:spPr>
          <a:xfrm>
            <a:off x="4094055" y="2011585"/>
            <a:ext cx="792088" cy="504056"/>
          </a:xfrm>
          <a:prstGeom prst="actionButtonSound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94" y="3212975"/>
            <a:ext cx="16954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52861"/>
            <a:ext cx="1695450" cy="1377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4" y="3212975"/>
            <a:ext cx="1695449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Étoile à 16 branches 4"/>
          <p:cNvSpPr/>
          <p:nvPr/>
        </p:nvSpPr>
        <p:spPr>
          <a:xfrm>
            <a:off x="7491586" y="5661248"/>
            <a:ext cx="1160979" cy="864096"/>
          </a:xfrm>
          <a:prstGeom prst="star16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4/6</a:t>
            </a:r>
            <a:endParaRPr lang="fr-FR" dirty="0"/>
          </a:p>
        </p:txBody>
      </p:sp>
      <p:sp>
        <p:nvSpPr>
          <p:cNvPr id="6" name="AutoShape 2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57" y="5342762"/>
            <a:ext cx="711523" cy="7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40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78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3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Listen</a:t>
            </a:r>
            <a:r>
              <a:rPr lang="fr-FR" sz="3200" dirty="0" smtClean="0"/>
              <a:t> and click on the right </a:t>
            </a:r>
            <a:r>
              <a:rPr lang="fr-FR" sz="3200" dirty="0" err="1" smtClean="0"/>
              <a:t>picture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Listen and click on the right picture.wav"/>
            </a:hlinkClick>
          </p:cNvPr>
          <p:cNvSpPr/>
          <p:nvPr/>
        </p:nvSpPr>
        <p:spPr>
          <a:xfrm>
            <a:off x="6948264" y="692695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Bouton d'action : Son 2">
            <a:hlinkClick r:id="" action="ppaction://noaction" highlightClick="1">
              <a:snd r:embed="rId3" name="im_surfing_web.wav"/>
            </a:hlinkClick>
          </p:cNvPr>
          <p:cNvSpPr/>
          <p:nvPr/>
        </p:nvSpPr>
        <p:spPr>
          <a:xfrm>
            <a:off x="4094055" y="2011585"/>
            <a:ext cx="792088" cy="504056"/>
          </a:xfrm>
          <a:prstGeom prst="actionButtonSound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94" y="3212975"/>
            <a:ext cx="16954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52861"/>
            <a:ext cx="1695450" cy="1377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4" y="3252861"/>
            <a:ext cx="1695450" cy="1377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Étoile à 16 branches 4"/>
          <p:cNvSpPr/>
          <p:nvPr/>
        </p:nvSpPr>
        <p:spPr>
          <a:xfrm>
            <a:off x="7491586" y="5661248"/>
            <a:ext cx="1160979" cy="864096"/>
          </a:xfrm>
          <a:prstGeom prst="star16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5/6</a:t>
            </a:r>
            <a:endParaRPr lang="fr-FR" dirty="0"/>
          </a:p>
        </p:txBody>
      </p:sp>
      <p:sp>
        <p:nvSpPr>
          <p:cNvPr id="6" name="AutoShape 2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37" y="5342762"/>
            <a:ext cx="711523" cy="7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98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40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Listen</a:t>
            </a:r>
            <a:r>
              <a:rPr lang="fr-FR" sz="3200" dirty="0" smtClean="0"/>
              <a:t> and click on the right </a:t>
            </a:r>
            <a:r>
              <a:rPr lang="fr-FR" sz="3200" dirty="0" err="1" smtClean="0"/>
              <a:t>picture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Listen and click on the right picture.wav"/>
            </a:hlinkClick>
          </p:cNvPr>
          <p:cNvSpPr/>
          <p:nvPr/>
        </p:nvSpPr>
        <p:spPr>
          <a:xfrm>
            <a:off x="6948264" y="692695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Bouton d'action : Son 2">
            <a:hlinkClick r:id="" action="ppaction://noaction" highlightClick="1">
              <a:snd r:embed="rId3" name="im_searching_information.wav"/>
            </a:hlinkClick>
          </p:cNvPr>
          <p:cNvSpPr/>
          <p:nvPr/>
        </p:nvSpPr>
        <p:spPr>
          <a:xfrm>
            <a:off x="4094055" y="2011585"/>
            <a:ext cx="792088" cy="504056"/>
          </a:xfrm>
          <a:prstGeom prst="actionButtonSound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94" y="3212975"/>
            <a:ext cx="16954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52861"/>
            <a:ext cx="1695449" cy="1377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4" y="3212975"/>
            <a:ext cx="1695449" cy="1457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Étoile à 16 branches 4"/>
          <p:cNvSpPr/>
          <p:nvPr/>
        </p:nvSpPr>
        <p:spPr>
          <a:xfrm>
            <a:off x="7491586" y="5661248"/>
            <a:ext cx="1160979" cy="864096"/>
          </a:xfrm>
          <a:prstGeom prst="star16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6/6</a:t>
            </a:r>
            <a:endParaRPr lang="fr-FR" dirty="0"/>
          </a:p>
        </p:txBody>
      </p:sp>
      <p:sp>
        <p:nvSpPr>
          <p:cNvPr id="6" name="AutoShape 2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Commencez la planification grâce à ces calculatrices et ces outils de  retra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57" y="5342762"/>
            <a:ext cx="711523" cy="7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40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78" y="5232803"/>
            <a:ext cx="931442" cy="9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5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</a:t>
            </a:r>
            <a:r>
              <a:rPr lang="fr-FR" sz="3200" dirty="0" smtClean="0"/>
              <a:t> have </a:t>
            </a:r>
            <a:r>
              <a:rPr lang="fr-FR" sz="3200" dirty="0" err="1" smtClean="0"/>
              <a:t>we</a:t>
            </a:r>
            <a:r>
              <a:rPr lang="fr-FR" sz="3200" dirty="0" smtClean="0"/>
              <a:t> </a:t>
            </a:r>
            <a:r>
              <a:rPr lang="fr-FR" sz="3200" dirty="0" err="1" smtClean="0"/>
              <a:t>learned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134857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</a:t>
            </a:r>
            <a:r>
              <a:rPr lang="fr-FR" sz="2800" dirty="0" err="1" smtClean="0"/>
              <a:t>website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71600" y="22243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an email </a:t>
            </a:r>
            <a:r>
              <a:rPr lang="fr-FR" sz="2800" dirty="0" err="1" smtClean="0"/>
              <a:t>adress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71600" y="364692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</a:t>
            </a:r>
            <a:r>
              <a:rPr lang="fr-FR" sz="2800" dirty="0" err="1" smtClean="0"/>
              <a:t>password</a:t>
            </a:r>
            <a:endParaRPr lang="fr-FR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48806" y="467943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keyboard</a:t>
            </a:r>
            <a:endParaRPr lang="fr-FR" sz="2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594579" y="22243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social network</a:t>
            </a:r>
            <a:endParaRPr lang="fr-FR" sz="28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572000" y="134076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</a:t>
            </a:r>
            <a:r>
              <a:rPr lang="fr-FR" sz="2800" dirty="0" err="1" smtClean="0"/>
              <a:t>tablet</a:t>
            </a:r>
            <a:endParaRPr lang="fr-FR" sz="2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607513" y="364692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to </a:t>
            </a:r>
            <a:r>
              <a:rPr lang="fr-FR" sz="2800" dirty="0" err="1" smtClean="0"/>
              <a:t>download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2" name="a_website.wav"/>
            </a:hlinkClick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" y="1250180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Image 26">
            <a:hlinkClick r:id="" action="ppaction://noaction">
              <a:snd r:embed="rId4" name="an_email_address.wav"/>
            </a:hlinkClick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" y="2125970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8" name="Image 27">
            <a:hlinkClick r:id="" action="ppaction://noaction">
              <a:snd r:embed="rId6" name="to_download.wav"/>
            </a:hlinkClick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86" y="3548531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9" name="Image 28">
            <a:hlinkClick r:id="" action="ppaction://noaction">
              <a:snd r:embed="rId8" name="a_password.wav"/>
            </a:hlinkClick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6" y="3548531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" name="Image 29">
            <a:hlinkClick r:id="" action="ppaction://noaction">
              <a:snd r:embed="rId10" name="a_keyboard.wav"/>
            </a:hlinkClick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6" y="4581048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1" name="Image 30">
            <a:hlinkClick r:id="" action="ppaction://noaction">
              <a:snd r:embed="rId12" name="a_social_network.wav"/>
            </a:hlinkClick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97" y="2125970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2" name="Image 31">
            <a:hlinkClick r:id="" action="ppaction://noaction">
              <a:snd r:embed="rId14" name="a_tablet.wav"/>
            </a:hlinkClick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02" y="1250180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3" name="Image 32">
            <a:hlinkClick r:id="" action="ppaction://noaction">
              <a:snd r:embed="rId16" name="a_video.wav"/>
            </a:hlinkClick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4562425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" name="Image 37">
            <a:hlinkClick r:id="" action="ppaction://noaction">
              <a:snd r:embed="rId18" name="a_file.wav"/>
            </a:hlinkClick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5512290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9" name="ZoneTexte 38"/>
          <p:cNvSpPr txBox="1"/>
          <p:nvPr/>
        </p:nvSpPr>
        <p:spPr>
          <a:xfrm>
            <a:off x="4607515" y="56106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file</a:t>
            </a:r>
            <a:endParaRPr lang="fr-FR" sz="2800" dirty="0"/>
          </a:p>
        </p:txBody>
      </p:sp>
      <p:sp>
        <p:nvSpPr>
          <p:cNvPr id="40" name="ZoneTexte 39"/>
          <p:cNvSpPr txBox="1"/>
          <p:nvPr/>
        </p:nvSpPr>
        <p:spPr>
          <a:xfrm>
            <a:off x="4607515" y="466081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 </a:t>
            </a:r>
            <a:r>
              <a:rPr lang="fr-FR" sz="2800" dirty="0" err="1" smtClean="0"/>
              <a:t>video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0298059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Listen</a:t>
            </a:r>
            <a:r>
              <a:rPr lang="fr-FR" sz="3200" dirty="0" smtClean="0"/>
              <a:t> and </a:t>
            </a:r>
            <a:r>
              <a:rPr lang="fr-FR" sz="3200" dirty="0" err="1" smtClean="0"/>
              <a:t>repeat</a:t>
            </a:r>
            <a:endParaRPr lang="fr-FR" sz="3200" dirty="0"/>
          </a:p>
        </p:txBody>
      </p:sp>
      <p:pic>
        <p:nvPicPr>
          <p:cNvPr id="14" name="Image 13">
            <a:hlinkClick r:id="" action="ppaction://noaction">
              <a:snd r:embed="rId2" name="a_website.wav"/>
            </a:hlinkClick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 7">
            <a:hlinkClick r:id="" action="ppaction://noaction">
              <a:snd r:embed="rId4" name="an_email_address.wav"/>
            </a:hlinkClick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15202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 8">
            <a:hlinkClick r:id="" action="ppaction://noaction">
              <a:snd r:embed="rId6" name="to_download.wav"/>
            </a:hlinkClick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855546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 9">
            <a:hlinkClick r:id="" action="ppaction://noaction">
              <a:snd r:embed="rId8" name="a_password.wav"/>
            </a:hlinkClick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0" name="a_keyboard.wav"/>
            </a:hlinkClick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2" name="a_social_network.wav"/>
            </a:hlinkClick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3199363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4" name="a_tablet.wav"/>
            </a:hlinkClick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Bouton d’action : Suivant 11">
            <a:hlinkClick r:id="" action="ppaction://noaction" highlightClick="1">
              <a:snd r:embed="rId16" name="Listen and repeat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 dirty="0"/>
          </a:p>
        </p:txBody>
      </p:sp>
      <p:pic>
        <p:nvPicPr>
          <p:cNvPr id="13" name="Image 12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4832611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37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9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7" name="to_downloa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9" name="a_passwo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11" name="a_keyboard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3" y="1520246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4" y="3199363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5" name="a_tablet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4855546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Image 26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0244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4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15202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4832611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485579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485579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Image 26">
            <a:hlinkClick r:id="" action="ppaction://noaction">
              <a:snd r:embed="rId13" name="a_file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6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5" name="a_social_network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520244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7" name="to_download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9" name="a_video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4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4832610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1522472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1520243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4832610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4832611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4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4833258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30" y="319936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1" y="4833259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1" y="152024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4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49" y="4833258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7" y="1520243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Image 25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6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8" name="Image 27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6" y="3199362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4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4855545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4855546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4855547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Image 25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1" y="1520246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31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4.2 Internet Activities – Step 1</a:t>
            </a:r>
            <a:endParaRPr lang="fr-FR"/>
          </a:p>
        </p:txBody>
      </p:sp>
      <p:pic>
        <p:nvPicPr>
          <p:cNvPr id="13" name="Image 12">
            <a:hlinkClick r:id="" action="ppaction://noaction">
              <a:snd r:embed="rId3" name="a_website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5" y="152024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hlinkClick r:id="" action="ppaction://noaction">
              <a:snd r:embed="rId5" name="an_email_address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4832610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password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199365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keyboard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>
            <a:hlinkClick r:id="" action="ppaction://noaction">
              <a:snd r:embed="rId11" name="a_tablet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4832610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3" name="a_social_network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4" y="3199362"/>
            <a:ext cx="1439997" cy="123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5" name="to_download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49" y="1520244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7" name="a_video.wav"/>
            </a:hlinkClick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0" y="3199617"/>
            <a:ext cx="1439997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hlinkClick r:id="" action="ppaction://noaction">
              <a:snd r:embed="rId19" name="a_file.wav"/>
            </a:hlinkClick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6" y="4832611"/>
            <a:ext cx="1439996" cy="123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4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330</Words>
  <Application>Microsoft Office PowerPoint</Application>
  <PresentationFormat>Affichage à l'écran (4:3)</PresentationFormat>
  <Paragraphs>77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Présentation PowerPoint</vt:lpstr>
      <vt:lpstr>Listen and repeat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Look and say what you can.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Listen and click on the right picture.</vt:lpstr>
      <vt:lpstr>Listen and click on the right picture.</vt:lpstr>
      <vt:lpstr>Listen and click on the right picture.</vt:lpstr>
      <vt:lpstr>Listen and click on the right picture.</vt:lpstr>
      <vt:lpstr>Listen and click on the right picture.</vt:lpstr>
      <vt:lpstr>Listen and click on the right picture.</vt:lpstr>
      <vt:lpstr>What have we learned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74</cp:revision>
  <dcterms:created xsi:type="dcterms:W3CDTF">2021-09-22T15:46:35Z</dcterms:created>
  <dcterms:modified xsi:type="dcterms:W3CDTF">2022-05-29T18:54:57Z</dcterms:modified>
</cp:coreProperties>
</file>