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380" r:id="rId4"/>
    <p:sldId id="381" r:id="rId5"/>
    <p:sldId id="379" r:id="rId6"/>
    <p:sldId id="378" r:id="rId7"/>
    <p:sldId id="383" r:id="rId8"/>
    <p:sldId id="377" r:id="rId9"/>
    <p:sldId id="382" r:id="rId10"/>
    <p:sldId id="386" r:id="rId11"/>
    <p:sldId id="387" r:id="rId12"/>
    <p:sldId id="385" r:id="rId13"/>
    <p:sldId id="388" r:id="rId14"/>
    <p:sldId id="384" r:id="rId15"/>
    <p:sldId id="390" r:id="rId16"/>
    <p:sldId id="391" r:id="rId17"/>
    <p:sldId id="392" r:id="rId18"/>
    <p:sldId id="393" r:id="rId19"/>
    <p:sldId id="394" r:id="rId20"/>
    <p:sldId id="358" r:id="rId21"/>
    <p:sldId id="389" r:id="rId22"/>
    <p:sldId id="367" r:id="rId23"/>
    <p:sldId id="395" r:id="rId24"/>
    <p:sldId id="397" r:id="rId25"/>
    <p:sldId id="396" r:id="rId26"/>
    <p:sldId id="398" r:id="rId27"/>
    <p:sldId id="399" r:id="rId28"/>
    <p:sldId id="400" r:id="rId29"/>
    <p:sldId id="401" r:id="rId30"/>
    <p:sldId id="402" r:id="rId31"/>
    <p:sldId id="403" r:id="rId32"/>
    <p:sldId id="278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6" autoAdjust="0"/>
    <p:restoredTop sz="94660"/>
  </p:normalViewPr>
  <p:slideViewPr>
    <p:cSldViewPr>
      <p:cViewPr varScale="1">
        <p:scale>
          <a:sx n="107" d="100"/>
          <a:sy n="107" d="100"/>
        </p:scale>
        <p:origin x="-145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8FB8-79DF-4B24-BEA1-D70079EBE8CF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955A-A1DD-4003-802D-6B78024EF63D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7C58-9106-42AE-8108-ED1609BE138F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397-3FEA-4DD0-8D4F-5D00ABE9E29D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00C40-0301-4EE3-97DD-8ADCFE094D7A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29D-4870-4D7F-A823-FAAEA728A9C2}" type="datetime1">
              <a:rPr lang="fr-FR" smtClean="0"/>
              <a:t>22/05/2022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37AB-D53D-4473-BE1B-2B8F57704F7B}" type="datetime1">
              <a:rPr lang="fr-FR" smtClean="0"/>
              <a:t>22/05/2022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335B-2BC4-4FE1-9A13-DE0B5351E06F}" type="datetime1">
              <a:rPr lang="fr-FR" smtClean="0"/>
              <a:t>22/05/2022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5E6-9DC7-46A3-931B-C6952193E219}" type="datetime1">
              <a:rPr lang="fr-FR" smtClean="0"/>
              <a:t>22/05/2022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6ACF-0ECC-4A2E-91A1-285608503CB6}" type="datetime1">
              <a:rPr lang="fr-FR" smtClean="0"/>
              <a:t>22/05/2022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78BBD-4C72-45FC-AE32-8C7E9A081060}" type="datetime1">
              <a:rPr lang="fr-FR" smtClean="0"/>
              <a:t>22/05/2022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61984-1B04-4FC6-B8E2-6EB5FEC12A6A}" type="datetime1">
              <a:rPr lang="fr-FR" smtClean="0"/>
              <a:t>22/05/2022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1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3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4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audio" Target="../media/audio1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audio" Target="../media/audio1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2.wav"/><Relationship Id="rId7" Type="http://schemas.openxmlformats.org/officeDocument/2006/relationships/audio" Target="../media/audio15.wav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audio" Target="../media/audio1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2.wav"/><Relationship Id="rId7" Type="http://schemas.openxmlformats.org/officeDocument/2006/relationships/audio" Target="../media/audio15.wav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audio" Target="../media/audio1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2.wav"/><Relationship Id="rId7" Type="http://schemas.openxmlformats.org/officeDocument/2006/relationships/audio" Target="../media/audio15.wav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audio" Target="../media/audio1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2.wav"/><Relationship Id="rId7" Type="http://schemas.openxmlformats.org/officeDocument/2006/relationships/audio" Target="../media/audio15.wav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2.wav"/><Relationship Id="rId7" Type="http://schemas.openxmlformats.org/officeDocument/2006/relationships/audio" Target="../media/audio15.wav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audio" Target="../media/audio1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7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8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9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0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1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5" Type="http://schemas.openxmlformats.org/officeDocument/2006/relationships/image" Target="../media/image14.png"/><Relationship Id="rId4" Type="http://schemas.openxmlformats.org/officeDocument/2006/relationships/audio" Target="../media/audio18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28107" y="2348880"/>
            <a:ext cx="4277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hobbies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4.1-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Beach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activities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4.1 Beach Activities – Step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ennis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4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addle-boarding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96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surf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30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diving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77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wimming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50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diving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23" y="53252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55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8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07281" y="4365104"/>
            <a:ext cx="2160240" cy="523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I </a:t>
            </a:r>
            <a:r>
              <a:rPr lang="fr-FR" sz="2800" dirty="0" err="1" smtClean="0"/>
              <a:t>can</a:t>
            </a:r>
            <a:r>
              <a:rPr lang="fr-FR" sz="2800" dirty="0" smtClean="0"/>
              <a:t> surf.</a:t>
            </a:r>
            <a:endParaRPr lang="fr-FR" sz="2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333865" y="4349540"/>
            <a:ext cx="2160240" cy="523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I </a:t>
            </a:r>
            <a:r>
              <a:rPr lang="fr-FR" sz="2800" dirty="0" err="1" smtClean="0"/>
              <a:t>can</a:t>
            </a:r>
            <a:r>
              <a:rPr lang="fr-FR" sz="2800" dirty="0" smtClean="0"/>
              <a:t> dive.</a:t>
            </a:r>
            <a:endParaRPr lang="fr-FR" sz="2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491880" y="4365104"/>
            <a:ext cx="2160240" cy="523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I </a:t>
            </a:r>
            <a:r>
              <a:rPr lang="fr-FR" sz="2800" dirty="0" err="1" smtClean="0"/>
              <a:t>can</a:t>
            </a:r>
            <a:r>
              <a:rPr lang="fr-FR" sz="2800" dirty="0" smtClean="0"/>
              <a:t> </a:t>
            </a:r>
            <a:r>
              <a:rPr lang="fr-FR" sz="2800" dirty="0" err="1" smtClean="0"/>
              <a:t>swim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5" name="Étoile à 16 branches 4"/>
          <p:cNvSpPr/>
          <p:nvPr/>
        </p:nvSpPr>
        <p:spPr>
          <a:xfrm>
            <a:off x="7688483" y="5732197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4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surf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23" y="53252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55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8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23528" y="4365104"/>
            <a:ext cx="2679849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paddle-board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372200" y="4365104"/>
            <a:ext cx="2160240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surf.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203848" y="4365104"/>
            <a:ext cx="2726436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play</a:t>
            </a:r>
            <a:r>
              <a:rPr lang="fr-FR" sz="2400" dirty="0" smtClean="0"/>
              <a:t> tennis.</a:t>
            </a:r>
            <a:endParaRPr lang="fr-FR" sz="2400" dirty="0"/>
          </a:p>
        </p:txBody>
      </p:sp>
      <p:sp>
        <p:nvSpPr>
          <p:cNvPr id="5" name="Étoile à 16 branches 4"/>
          <p:cNvSpPr/>
          <p:nvPr/>
        </p:nvSpPr>
        <p:spPr>
          <a:xfrm>
            <a:off x="7688483" y="5732197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85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wimming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23" y="53252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55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8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23528" y="4365104"/>
            <a:ext cx="2679849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play</a:t>
            </a:r>
            <a:r>
              <a:rPr lang="fr-FR" sz="2400" dirty="0" smtClean="0"/>
              <a:t> tennis.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372200" y="4365104"/>
            <a:ext cx="2160240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swim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203848" y="4365104"/>
            <a:ext cx="2726436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paddle-board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5" name="Étoile à 16 branches 4"/>
          <p:cNvSpPr/>
          <p:nvPr/>
        </p:nvSpPr>
        <p:spPr>
          <a:xfrm>
            <a:off x="7688483" y="5732197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39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addle-boarding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90" y="53252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55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9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23528" y="4365104"/>
            <a:ext cx="2679849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paddle-board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372200" y="4365104"/>
            <a:ext cx="2160240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surf.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203848" y="4365104"/>
            <a:ext cx="2726436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play</a:t>
            </a:r>
            <a:r>
              <a:rPr lang="fr-FR" sz="2400" dirty="0" smtClean="0"/>
              <a:t> tennis.</a:t>
            </a:r>
            <a:endParaRPr lang="fr-FR" sz="2400" dirty="0"/>
          </a:p>
        </p:txBody>
      </p:sp>
      <p:sp>
        <p:nvSpPr>
          <p:cNvPr id="5" name="Étoile à 16 branches 4"/>
          <p:cNvSpPr/>
          <p:nvPr/>
        </p:nvSpPr>
        <p:spPr>
          <a:xfrm>
            <a:off x="7688483" y="5732197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545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ennis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252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1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9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23528" y="4365104"/>
            <a:ext cx="2679849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swim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372200" y="4365104"/>
            <a:ext cx="2160240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surf.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203848" y="4365104"/>
            <a:ext cx="2726436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play</a:t>
            </a:r>
            <a:r>
              <a:rPr lang="fr-FR" sz="2400" dirty="0" smtClean="0"/>
              <a:t> tennis.</a:t>
            </a:r>
            <a:endParaRPr lang="fr-FR" sz="2400" dirty="0"/>
          </a:p>
        </p:txBody>
      </p:sp>
      <p:sp>
        <p:nvSpPr>
          <p:cNvPr id="5" name="Étoile à 16 branches 4"/>
          <p:cNvSpPr/>
          <p:nvPr/>
        </p:nvSpPr>
        <p:spPr>
          <a:xfrm>
            <a:off x="7688483" y="5732197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41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Thirty_thousand_feathers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726141" y="4941168"/>
            <a:ext cx="3646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Thirty thousand feathers around the thrush’s throat.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5" name="N2 - S4 My hobbies - S1 Beach activiti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340768"/>
            <a:ext cx="8640000" cy="482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769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5" name="N2 - S4 My hobbies - S1 Beach activiti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340768"/>
            <a:ext cx="3096344" cy="17291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47864" y="1305341"/>
            <a:ext cx="554461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Lucy: “Oh! I’ve received an email from Tessa! She’s in Australia right now!</a:t>
            </a:r>
          </a:p>
          <a:p>
            <a:pPr algn="just"/>
            <a:r>
              <a:rPr lang="en-US" sz="2200" dirty="0"/>
              <a:t>Let’s open it! </a:t>
            </a:r>
            <a:r>
              <a:rPr lang="en-US" sz="2200" dirty="0" err="1"/>
              <a:t>Ummmm</a:t>
            </a:r>
            <a:r>
              <a:rPr lang="en-US" sz="2200" dirty="0"/>
              <a:t>... There’s a link! Cool! </a:t>
            </a:r>
            <a:r>
              <a:rPr lang="en-US" sz="2200" dirty="0" smtClean="0"/>
              <a:t>There  are </a:t>
            </a:r>
            <a:r>
              <a:rPr lang="en-US" sz="2200" dirty="0"/>
              <a:t>photos </a:t>
            </a:r>
            <a:r>
              <a:rPr lang="en-US" sz="2200" dirty="0" smtClean="0"/>
              <a:t>attached !  I’m </a:t>
            </a:r>
            <a:r>
              <a:rPr lang="en-US" sz="2200" dirty="0"/>
              <a:t>going to download </a:t>
            </a:r>
            <a:r>
              <a:rPr lang="en-US" sz="2200" dirty="0" smtClean="0"/>
              <a:t> them</a:t>
            </a:r>
            <a:r>
              <a:rPr lang="en-US" sz="2200" dirty="0"/>
              <a:t>!”</a:t>
            </a:r>
          </a:p>
          <a:p>
            <a:pPr algn="just"/>
            <a:r>
              <a:rPr lang="en-US" sz="2200" dirty="0"/>
              <a:t>Lucy: “Look! It looks so nice! The weather is so beautiful!”</a:t>
            </a:r>
          </a:p>
          <a:p>
            <a:pPr algn="just"/>
            <a:r>
              <a:rPr lang="en-US" sz="2200" dirty="0"/>
              <a:t>Tom: “Yes! Oh! They’re surfing! And look at this one! He’s Kite surfing! I love kitesurfing</a:t>
            </a:r>
            <a:r>
              <a:rPr lang="en-US" sz="2200" dirty="0" smtClean="0"/>
              <a:t>! Do </a:t>
            </a:r>
            <a:r>
              <a:rPr lang="en-US" sz="2200" dirty="0"/>
              <a:t>you like it Lucy?”</a:t>
            </a:r>
          </a:p>
          <a:p>
            <a:pPr algn="just"/>
            <a:r>
              <a:rPr lang="en-US" sz="2200" dirty="0"/>
              <a:t>Lucy: “I don’t know. I’ve never tried...”</a:t>
            </a:r>
          </a:p>
          <a:p>
            <a:pPr algn="just"/>
            <a:r>
              <a:rPr lang="en-US" sz="2200" dirty="0"/>
              <a:t>Tom: “Oh! She’s diving in this picture!”</a:t>
            </a:r>
          </a:p>
          <a:p>
            <a:pPr algn="just"/>
            <a:r>
              <a:rPr lang="en-US" sz="2200" dirty="0"/>
              <a:t>Lucy: “This is nice! Can you dive Tom?”</a:t>
            </a:r>
          </a:p>
          <a:p>
            <a:pPr algn="just"/>
            <a:r>
              <a:rPr lang="en-US" sz="2200" dirty="0"/>
              <a:t>Tom: “Yes, I can! I love diving! She’s very lucky!”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15227497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paddle-boarding_c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377345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surf_ca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24" y="281012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_ca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41" y="3773458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9" name="tennis_ca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683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1" name="diving_can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41" y="1916830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390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paddle-boarding_c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66" y="1916830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surf_ca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1" y="191682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_ca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24" y="281012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9" name="tennis_ca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86" y="377345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1" name="diving_can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66" y="377345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975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paddle-boarding_c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377345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surf_ca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91683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_ca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41" y="1916830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9" name="tennis_ca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40" y="377345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1" name="diving_can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49" y="281012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69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paddle-boarding_c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40" y="377345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surf_ca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1" y="191683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_ca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916830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9" name="tennis_ca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16" y="281135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1" name="diving_can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7345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09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paddle-boarding_c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98" y="281012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surf_ca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682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_ca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41" y="1916830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9" name="tennis_ca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7345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1" name="diving_can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41" y="377345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676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wim_can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51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surf_can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addle-boarding_can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70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377345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09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366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ennis_can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2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diving_can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37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655576" y="1373177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- Can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play</a:t>
            </a:r>
            <a:r>
              <a:rPr lang="fr-FR" sz="2800" dirty="0" smtClean="0"/>
              <a:t> tennis ?</a:t>
            </a:r>
          </a:p>
          <a:p>
            <a:r>
              <a:rPr lang="fr-FR" sz="2800" dirty="0" smtClean="0"/>
              <a:t>- No, I </a:t>
            </a:r>
            <a:r>
              <a:rPr lang="fr-FR" sz="2800" dirty="0" err="1" smtClean="0"/>
              <a:t>can’t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25" name="Image 24">
            <a:hlinkClick r:id="" action="ppaction://noaction">
              <a:snd r:embed="rId2" name="tennis_cant_dialogu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00231"/>
            <a:ext cx="900000" cy="9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ZoneTexte 18"/>
          <p:cNvSpPr txBox="1"/>
          <p:nvPr/>
        </p:nvSpPr>
        <p:spPr>
          <a:xfrm>
            <a:off x="1653993" y="2620959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- Can </a:t>
            </a:r>
            <a:r>
              <a:rPr lang="fr-FR" sz="2800" dirty="0" err="1" smtClean="0"/>
              <a:t>you</a:t>
            </a:r>
            <a:r>
              <a:rPr lang="fr-FR" sz="2800" dirty="0" smtClean="0"/>
              <a:t> surf ?</a:t>
            </a:r>
          </a:p>
          <a:p>
            <a:r>
              <a:rPr lang="fr-FR" sz="2800" dirty="0" smtClean="0"/>
              <a:t>- </a:t>
            </a:r>
            <a:r>
              <a:rPr lang="fr-FR" sz="2800" dirty="0" err="1" smtClean="0"/>
              <a:t>Yes</a:t>
            </a:r>
            <a:r>
              <a:rPr lang="fr-FR" sz="2800" dirty="0" smtClean="0"/>
              <a:t>, I </a:t>
            </a:r>
            <a:r>
              <a:rPr lang="fr-FR" sz="2800" dirty="0" err="1" smtClean="0"/>
              <a:t>can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pic>
        <p:nvPicPr>
          <p:cNvPr id="27" name="Image 26">
            <a:hlinkClick r:id="" action="ppaction://noaction">
              <a:snd r:embed="rId4" name="a_surf_can_dialogue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48013"/>
            <a:ext cx="900000" cy="9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" name="ZoneTexte 27"/>
          <p:cNvSpPr txBox="1"/>
          <p:nvPr/>
        </p:nvSpPr>
        <p:spPr>
          <a:xfrm>
            <a:off x="1675296" y="3845095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- Can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paddle-board</a:t>
            </a:r>
            <a:r>
              <a:rPr lang="fr-FR" sz="2800" dirty="0" smtClean="0"/>
              <a:t> ?</a:t>
            </a:r>
          </a:p>
          <a:p>
            <a:r>
              <a:rPr lang="fr-FR" sz="2800" dirty="0" smtClean="0"/>
              <a:t>- </a:t>
            </a:r>
            <a:r>
              <a:rPr lang="fr-FR" sz="2800" dirty="0" err="1" smtClean="0"/>
              <a:t>Yes</a:t>
            </a:r>
            <a:r>
              <a:rPr lang="fr-FR" sz="2800" dirty="0" smtClean="0"/>
              <a:t>, I </a:t>
            </a:r>
            <a:r>
              <a:rPr lang="fr-FR" sz="2800" dirty="0" err="1" smtClean="0"/>
              <a:t>can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pic>
        <p:nvPicPr>
          <p:cNvPr id="29" name="Image 28">
            <a:hlinkClick r:id="" action="ppaction://noaction">
              <a:snd r:embed="rId6" name="paddle-boarding_can_dialogue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72149"/>
            <a:ext cx="900000" cy="9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0" name="ZoneTexte 29"/>
          <p:cNvSpPr txBox="1"/>
          <p:nvPr/>
        </p:nvSpPr>
        <p:spPr>
          <a:xfrm>
            <a:off x="1663851" y="5069231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- Can </a:t>
            </a:r>
            <a:r>
              <a:rPr lang="fr-FR" sz="2800" dirty="0" err="1" smtClean="0"/>
              <a:t>you</a:t>
            </a:r>
            <a:r>
              <a:rPr lang="fr-FR" sz="2800" dirty="0" smtClean="0"/>
              <a:t> dive ?</a:t>
            </a:r>
          </a:p>
          <a:p>
            <a:r>
              <a:rPr lang="fr-FR" sz="2800" dirty="0" smtClean="0"/>
              <a:t>- No, I </a:t>
            </a:r>
            <a:r>
              <a:rPr lang="fr-FR" sz="2800" dirty="0" err="1" smtClean="0"/>
              <a:t>can’t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pic>
        <p:nvPicPr>
          <p:cNvPr id="31" name="Image 30">
            <a:hlinkClick r:id="" action="ppaction://noaction">
              <a:snd r:embed="rId8" name="diving_cant_dialogu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096285"/>
            <a:ext cx="900000" cy="9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8" y="191682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377345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5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7" y="1916831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8" y="283932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839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8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7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0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240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3773460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8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80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2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0" y="285293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05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2" y="191683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5" y="2839321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09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08" y="191683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1" y="3773460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191683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156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7" y="3773459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7" y="377345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0" y="377345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6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66" y="19168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7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751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4.1 Beach Activities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urf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1" y="191683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kite-surf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1" y="3773459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wimm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divin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0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sunbath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3773460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sunscre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51" y="1916832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paddle-boardin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1" y="1916831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199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655</Words>
  <Application>Microsoft Office PowerPoint</Application>
  <PresentationFormat>Affichage à l'écran (4:3)</PresentationFormat>
  <Paragraphs>115</Paragraphs>
  <Slides>32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66</cp:revision>
  <dcterms:created xsi:type="dcterms:W3CDTF">2021-09-22T15:46:35Z</dcterms:created>
  <dcterms:modified xsi:type="dcterms:W3CDTF">2022-05-22T15:42:20Z</dcterms:modified>
</cp:coreProperties>
</file>