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360" r:id="rId5"/>
    <p:sldId id="364" r:id="rId6"/>
    <p:sldId id="362" r:id="rId7"/>
    <p:sldId id="359" r:id="rId8"/>
    <p:sldId id="363" r:id="rId9"/>
    <p:sldId id="342" r:id="rId10"/>
    <p:sldId id="361" r:id="rId11"/>
    <p:sldId id="268" r:id="rId12"/>
    <p:sldId id="358" r:id="rId13"/>
    <p:sldId id="367" r:id="rId14"/>
    <p:sldId id="366" r:id="rId15"/>
    <p:sldId id="365" r:id="rId16"/>
    <p:sldId id="370" r:id="rId17"/>
    <p:sldId id="369" r:id="rId18"/>
    <p:sldId id="371" r:id="rId19"/>
    <p:sldId id="368" r:id="rId20"/>
    <p:sldId id="372" r:id="rId21"/>
    <p:sldId id="373" r:id="rId22"/>
    <p:sldId id="374" r:id="rId23"/>
    <p:sldId id="375" r:id="rId24"/>
    <p:sldId id="376" r:id="rId25"/>
    <p:sldId id="278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6" autoAdjust="0"/>
    <p:restoredTop sz="94660"/>
  </p:normalViewPr>
  <p:slideViewPr>
    <p:cSldViewPr>
      <p:cViewPr varScale="1">
        <p:scale>
          <a:sx n="107" d="100"/>
          <a:sy n="107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1E91-B06F-4464-AE1D-E768E97C9E60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E914-74E5-4B3D-AB4D-45A55E35D9D3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6887-F50C-4D4C-893B-C0E5D0BA6921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9A6A-46E9-47BF-9D24-C75C74535F10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B79-98B3-4C02-9E71-9C54AECA440E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46D3-532E-490F-BDD7-9C0A9F51D598}" type="datetime1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AE08-0427-44EB-876E-3E5EF0323D7D}" type="datetime1">
              <a:rPr lang="fr-FR" smtClean="0"/>
              <a:t>22/05/2022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32E1-3DAF-4629-A281-08614EF9D231}" type="datetime1">
              <a:rPr lang="fr-FR" smtClean="0"/>
              <a:t>22/05/2022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F6D7-04B2-49BB-B7C3-EAB4B67BAB26}" type="datetime1">
              <a:rPr lang="fr-FR" smtClean="0"/>
              <a:t>22/05/2022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AF50-2FFF-44B4-94ED-FB964D0CCB53}" type="datetime1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7C4A-2002-4395-8A1E-0F57B15A06F4}" type="datetime1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DF97A-5729-49CD-9BA8-2DBA9FD32852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4.1 Beach Activities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7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8107" y="2348880"/>
            <a:ext cx="4277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hobbies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4.1-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Beach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activities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4.1 Beach Activities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1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1" y="3773459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1916832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1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1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436834"/>
            <a:ext cx="8208905" cy="4634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5" name="N2 - S4 My hobbies - S1 Beach activiti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340768"/>
            <a:ext cx="8640000" cy="48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377345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6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6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39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80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2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0" y="285293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13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7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95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9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23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8" y="191682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5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191683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8" y="283932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51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1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1" y="3773459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1916832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1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75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2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5" y="283932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9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8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1" y="37734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61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Thirty_thousand_feathers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wimm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7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urf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nnis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8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addle-board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3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iv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8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surf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kite </a:t>
            </a:r>
            <a:r>
              <a:rPr lang="fr-FR" sz="2800" dirty="0" err="1" smtClean="0"/>
              <a:t>surfing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diving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48806" y="467943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swimming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94579" y="359939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sunbathing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00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paddle-boarding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5699" y="466081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sunscreen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25" name="Image 24">
            <a:hlinkClick r:id="" action="ppaction://noaction">
              <a:snd r:embed="rId2" name="a_surf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9" y="12423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4" name="a_kite-surf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9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swimming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58888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divin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" y="354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0" name="sunbathin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9" y="350100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2" name="sunscreen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9" y="4562425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>
            <a:hlinkClick r:id="" action="ppaction://noaction">
              <a:snd r:embed="rId14" name="paddle-boarding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9" y="12687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surf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87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kite-surf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swimming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divin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sunbathin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0689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sunscreen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paddle-boarding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7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1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80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2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0" y="285293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1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377345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6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6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1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2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5" y="283932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9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8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1" y="37734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1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8" y="191682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5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191683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8" y="283932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1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9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299</Words>
  <Application>Microsoft Office PowerPoint</Application>
  <PresentationFormat>Affichage à l'écran (4:3)</PresentationFormat>
  <Paragraphs>66</Paragraphs>
  <Slides>25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60</cp:revision>
  <dcterms:created xsi:type="dcterms:W3CDTF">2021-09-22T15:46:35Z</dcterms:created>
  <dcterms:modified xsi:type="dcterms:W3CDTF">2022-05-22T15:00:27Z</dcterms:modified>
</cp:coreProperties>
</file>