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364" r:id="rId4"/>
    <p:sldId id="363" r:id="rId5"/>
    <p:sldId id="365" r:id="rId6"/>
    <p:sldId id="362" r:id="rId7"/>
    <p:sldId id="366" r:id="rId8"/>
    <p:sldId id="368" r:id="rId9"/>
    <p:sldId id="367" r:id="rId10"/>
    <p:sldId id="369" r:id="rId11"/>
    <p:sldId id="289" r:id="rId12"/>
    <p:sldId id="370" r:id="rId13"/>
    <p:sldId id="371" r:id="rId14"/>
    <p:sldId id="282" r:id="rId1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15" autoAdjust="0"/>
    <p:restoredTop sz="94660"/>
  </p:normalViewPr>
  <p:slideViewPr>
    <p:cSldViewPr>
      <p:cViewPr varScale="1">
        <p:scale>
          <a:sx n="107" d="100"/>
          <a:sy n="107" d="100"/>
        </p:scale>
        <p:origin x="-189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9623B-B81D-4315-A3F1-A71AA8C030E8}" type="datetimeFigureOut">
              <a:rPr lang="fr-FR" smtClean="0"/>
              <a:t>21/04/2022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0D4EE-4777-474A-A487-B57295A85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3108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9BFDF-9B3C-4B2A-AE88-66A004758FA2}" type="datetime1">
              <a:rPr lang="fr-FR" smtClean="0"/>
              <a:t>21/04/2022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My new glasses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05714-210B-4FC3-93A1-8360E725673F}" type="datetime1">
              <a:rPr lang="fr-FR" smtClean="0"/>
              <a:t>21/04/2022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My new glasses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C5211-EB18-459A-9349-356A05790FD9}" type="datetime1">
              <a:rPr lang="fr-FR" smtClean="0"/>
              <a:t>21/04/2022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My new glasses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CEB6-2CED-474C-ADF4-D69F99D266C7}" type="datetime1">
              <a:rPr lang="fr-FR" smtClean="0"/>
              <a:t>21/04/2022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My new glasses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73DAB-FB9C-44F0-8A52-60C598693F0D}" type="datetime1">
              <a:rPr lang="fr-FR" smtClean="0"/>
              <a:t>21/04/2022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My new glasses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6EAFF-934A-41E3-809A-FB161A248DDA}" type="datetime1">
              <a:rPr lang="fr-FR" smtClean="0"/>
              <a:t>21/04/2022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My new glasses -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2A18-14BF-4528-B8B9-1CA1C518A09C}" type="datetime1">
              <a:rPr lang="fr-FR" smtClean="0"/>
              <a:t>21/04/2022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My new glasses - step 2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62D3E-A61B-49EC-9569-C19F4F4534C3}" type="datetime1">
              <a:rPr lang="fr-FR" smtClean="0"/>
              <a:t>21/04/2022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My new glasses - step 2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7C4FF-FAF1-4495-851B-AFCBC3924D37}" type="datetime1">
              <a:rPr lang="fr-FR" smtClean="0"/>
              <a:t>21/04/2022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My new glasses - step 2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FF29-453A-4606-8E58-48CD86DC41C5}" type="datetime1">
              <a:rPr lang="fr-FR" smtClean="0"/>
              <a:t>21/04/2022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My new glasses -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6CD79-7556-4EAD-98E8-F5A85A829DA7}" type="datetime1">
              <a:rPr lang="fr-FR" smtClean="0"/>
              <a:t>21/04/2022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My new glasses -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FED0C-AD91-400B-A81B-5644F6A1EDEA}" type="datetime1">
              <a:rPr lang="fr-FR" smtClean="0"/>
              <a:t>21/04/2022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3.4 My new glasses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audio" Target="../media/audio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audio" Target="../media/audio1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8.wav"/><Relationship Id="rId7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9.wav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2.wav"/><Relationship Id="rId7" Type="http://schemas.openxmlformats.org/officeDocument/2006/relationships/audio" Target="../media/audio1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2.wav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2.wav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5" Type="http://schemas.openxmlformats.org/officeDocument/2006/relationships/audio" Target="../media/audio2.wav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5" Type="http://schemas.openxmlformats.org/officeDocument/2006/relationships/audio" Target="../media/audio2.wav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5" Type="http://schemas.openxmlformats.org/officeDocument/2006/relationships/audio" Target="../media/audio2.wav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9.wav"/><Relationship Id="rId5" Type="http://schemas.openxmlformats.org/officeDocument/2006/relationships/audio" Target="../media/audio2.wav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3170" r="3091"/>
          <a:stretch/>
        </p:blipFill>
        <p:spPr>
          <a:xfrm>
            <a:off x="251520" y="476672"/>
            <a:ext cx="3960440" cy="3470976"/>
          </a:xfrm>
          <a:prstGeom prst="ellipse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22477" y="2348880"/>
            <a:ext cx="3488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town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3528" y="4486692"/>
            <a:ext cx="842493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 4- </a:t>
            </a:r>
            <a:r>
              <a:rPr lang="fr-FR" sz="6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new glasses</a:t>
            </a:r>
            <a:endParaRPr lang="fr-FR" sz="6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Look, </a:t>
            </a:r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describe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describe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My new glasses - step 2</a:t>
            </a:r>
            <a:endParaRPr lang="fr-FR"/>
          </a:p>
        </p:txBody>
      </p:sp>
      <p:pic>
        <p:nvPicPr>
          <p:cNvPr id="6" name="N1 - S3 My town - S4 My new glass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000" y="1412776"/>
            <a:ext cx="864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91502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My new glasses - step 2</a:t>
            </a:r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4067944" y="1340768"/>
            <a:ext cx="48245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Lucy: “Oh! There are sun glasses as well! </a:t>
            </a:r>
            <a:r>
              <a:rPr lang="en-US" sz="2400" dirty="0" err="1"/>
              <a:t>Ouh</a:t>
            </a:r>
            <a:r>
              <a:rPr lang="en-US" sz="2400" dirty="0"/>
              <a:t>! I like the pink ones! They’re beautiful!”</a:t>
            </a:r>
          </a:p>
          <a:p>
            <a:r>
              <a:rPr lang="en-US" sz="2400" dirty="0"/>
              <a:t>Lucy: “What do you think Tom?”</a:t>
            </a:r>
          </a:p>
          <a:p>
            <a:r>
              <a:rPr lang="en-US" sz="2400" dirty="0"/>
              <a:t>Tom: “They’re nice!”</a:t>
            </a:r>
          </a:p>
          <a:p>
            <a:r>
              <a:rPr lang="en-US" sz="2400" dirty="0"/>
              <a:t>Lucy: “Ok, I take them!”</a:t>
            </a:r>
          </a:p>
          <a:p>
            <a:r>
              <a:rPr lang="en-US" sz="2400" dirty="0"/>
              <a:t>Lucy: “How much are they please?”</a:t>
            </a:r>
          </a:p>
          <a:p>
            <a:r>
              <a:rPr lang="en-US" sz="2400" dirty="0"/>
              <a:t>Seller: “They’re 9 dollars and 50 cents.”</a:t>
            </a:r>
          </a:p>
          <a:p>
            <a:r>
              <a:rPr lang="en-US" sz="2400" dirty="0"/>
              <a:t>Seller: “Here you are!”</a:t>
            </a:r>
          </a:p>
          <a:p>
            <a:r>
              <a:rPr lang="en-US" sz="2400" dirty="0"/>
              <a:t>Lucy: “Thank you!”</a:t>
            </a:r>
          </a:p>
          <a:p>
            <a:r>
              <a:rPr lang="en-US" sz="2400" dirty="0"/>
              <a:t>Seller: “You’re welcome!”</a:t>
            </a:r>
            <a:endParaRPr lang="fr-FR" sz="2400" dirty="0"/>
          </a:p>
        </p:txBody>
      </p:sp>
      <p:pic>
        <p:nvPicPr>
          <p:cNvPr id="4" name="N1 - S3 My town - S4 My new glass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1" y="1325236"/>
            <a:ext cx="3868039" cy="217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5405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a_shirt_price_dialogue.wav"/>
            </a:hlinkClick>
          </p:cNvPr>
          <p:cNvSpPr/>
          <p:nvPr/>
        </p:nvSpPr>
        <p:spPr>
          <a:xfrm>
            <a:off x="696201" y="1268760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700337"/>
            <a:ext cx="1695448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308" y="2716475"/>
            <a:ext cx="1695448" cy="14354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Bouton d'action : Son 14">
            <a:hlinkClick r:id="" action="ppaction://noaction" highlightClick="1">
              <a:snd r:embed="rId6" name="a_skirt_price_dialogue.wav"/>
            </a:hlinkClick>
          </p:cNvPr>
          <p:cNvSpPr/>
          <p:nvPr/>
        </p:nvSpPr>
        <p:spPr>
          <a:xfrm>
            <a:off x="1979712" y="1268760"/>
            <a:ext cx="792088" cy="504056"/>
          </a:xfrm>
          <a:prstGeom prst="actionButtonSound">
            <a:avLst/>
          </a:prstGeom>
          <a:solidFill>
            <a:srgbClr val="0099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My new glasses - step 2</a:t>
            </a:r>
            <a:endParaRPr lang="fr-FR"/>
          </a:p>
        </p:txBody>
      </p:sp>
      <p:sp>
        <p:nvSpPr>
          <p:cNvPr id="14" name="Bouton d'action : Son 13">
            <a:hlinkClick r:id="" action="ppaction://noaction" highlightClick="1">
              <a:snd r:embed="rId7" name="a_coat_price_dialogue.wav"/>
            </a:hlinkClick>
          </p:cNvPr>
          <p:cNvSpPr/>
          <p:nvPr/>
        </p:nvSpPr>
        <p:spPr>
          <a:xfrm>
            <a:off x="3116445" y="1268760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801" y="2693431"/>
            <a:ext cx="1695448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9" name="Bouton d'action : Son 18">
            <a:hlinkClick r:id="" action="ppaction://noaction" highlightClick="1">
              <a:snd r:embed="rId3" name="a_shirt_price_dialogue.wav"/>
            </a:hlinkClick>
          </p:cNvPr>
          <p:cNvSpPr/>
          <p:nvPr/>
        </p:nvSpPr>
        <p:spPr>
          <a:xfrm>
            <a:off x="6210481" y="4509120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Bouton d'action : Son 19">
            <a:hlinkClick r:id="" action="ppaction://noaction" highlightClick="1">
              <a:snd r:embed="rId6" name="a_skirt_price_dialogue.wav"/>
            </a:hlinkClick>
          </p:cNvPr>
          <p:cNvSpPr/>
          <p:nvPr/>
        </p:nvSpPr>
        <p:spPr>
          <a:xfrm>
            <a:off x="2071352" y="4509120"/>
            <a:ext cx="792088" cy="504056"/>
          </a:xfrm>
          <a:prstGeom prst="actionButtonSound">
            <a:avLst/>
          </a:prstGeom>
          <a:solidFill>
            <a:srgbClr val="0099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Bouton d'action : Son 20">
            <a:hlinkClick r:id="" action="ppaction://noaction" highlightClick="1">
              <a:snd r:embed="rId7" name="a_coat_price_dialogue.wav"/>
            </a:hlinkClick>
          </p:cNvPr>
          <p:cNvSpPr/>
          <p:nvPr/>
        </p:nvSpPr>
        <p:spPr>
          <a:xfrm>
            <a:off x="4152988" y="4509120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3590721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how much are they please.wav"/>
            </a:hlinkClick>
          </p:cNvPr>
          <p:cNvSpPr/>
          <p:nvPr/>
        </p:nvSpPr>
        <p:spPr>
          <a:xfrm>
            <a:off x="696201" y="1268760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700337"/>
            <a:ext cx="1695447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056" y="2716475"/>
            <a:ext cx="1669952" cy="14354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Bouton d'action : Son 14">
            <a:hlinkClick r:id="" action="ppaction://noaction" highlightClick="1">
              <a:snd r:embed="rId6" name="here you are.wav"/>
            </a:hlinkClick>
          </p:cNvPr>
          <p:cNvSpPr/>
          <p:nvPr/>
        </p:nvSpPr>
        <p:spPr>
          <a:xfrm>
            <a:off x="1979712" y="1268760"/>
            <a:ext cx="792088" cy="504056"/>
          </a:xfrm>
          <a:prstGeom prst="actionButtonSound">
            <a:avLst/>
          </a:prstGeom>
          <a:solidFill>
            <a:srgbClr val="0099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My new glasses - step 2</a:t>
            </a:r>
            <a:endParaRPr lang="fr-FR"/>
          </a:p>
        </p:txBody>
      </p:sp>
      <p:sp>
        <p:nvSpPr>
          <p:cNvPr id="14" name="Bouton d'action : Son 13">
            <a:hlinkClick r:id="" action="ppaction://noaction" highlightClick="1">
              <a:snd r:embed="rId7" name="helle i would like sunglasses.wav"/>
            </a:hlinkClick>
          </p:cNvPr>
          <p:cNvSpPr/>
          <p:nvPr/>
        </p:nvSpPr>
        <p:spPr>
          <a:xfrm>
            <a:off x="3116445" y="1268760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801" y="2693431"/>
            <a:ext cx="1695447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7" name="Bouton d'action : Son 16">
            <a:hlinkClick r:id="" action="ppaction://noaction" highlightClick="1">
              <a:snd r:embed="rId3" name="how much are they please.wav"/>
            </a:hlinkClick>
          </p:cNvPr>
          <p:cNvSpPr/>
          <p:nvPr/>
        </p:nvSpPr>
        <p:spPr>
          <a:xfrm>
            <a:off x="4152988" y="4437112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Bouton d'action : Son 21">
            <a:hlinkClick r:id="" action="ppaction://noaction" highlightClick="1">
              <a:snd r:embed="rId6" name="here you are.wav"/>
            </a:hlinkClick>
          </p:cNvPr>
          <p:cNvSpPr/>
          <p:nvPr/>
        </p:nvSpPr>
        <p:spPr>
          <a:xfrm>
            <a:off x="6210480" y="4441298"/>
            <a:ext cx="792088" cy="504056"/>
          </a:xfrm>
          <a:prstGeom prst="actionButtonSound">
            <a:avLst/>
          </a:prstGeom>
          <a:solidFill>
            <a:srgbClr val="0099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Bouton d'action : Son 22">
            <a:hlinkClick r:id="" action="ppaction://noaction" highlightClick="1">
              <a:snd r:embed="rId7" name="helle i would like sunglasses.wav"/>
            </a:hlinkClick>
          </p:cNvPr>
          <p:cNvSpPr/>
          <p:nvPr/>
        </p:nvSpPr>
        <p:spPr>
          <a:xfrm>
            <a:off x="2071351" y="4441298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169450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057602"/>
            <a:ext cx="1080120" cy="92841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1763688" y="1057602"/>
            <a:ext cx="7096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000" dirty="0" smtClean="0">
                <a:solidFill>
                  <a:srgbClr val="0000FF"/>
                </a:solidFill>
              </a:rPr>
              <a:t>What is it?</a:t>
            </a:r>
          </a:p>
          <a:p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Qu’est-ce que c’est ? </a:t>
            </a:r>
            <a:endParaRPr lang="fr-FR" sz="2000" i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- It’s + adjective + nom. (It’s an orange coat).</a:t>
            </a:r>
          </a:p>
          <a:p>
            <a:r>
              <a:rPr lang="fr-FR" i="1" dirty="0" smtClean="0">
                <a:solidFill>
                  <a:schemeClr val="bg1">
                    <a:lumMod val="50000"/>
                  </a:schemeClr>
                </a:solidFill>
              </a:rPr>
              <a:t>C’est + adjectif + nom (C’est un manteau orange).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My new glasses - step 2</a:t>
            </a:r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267294" y="2381041"/>
            <a:ext cx="799941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dirty="0" smtClean="0">
                <a:solidFill>
                  <a:srgbClr val="0000FF"/>
                </a:solidFill>
              </a:rPr>
              <a:t>I would like + nom (I would like sunglasses)</a:t>
            </a:r>
          </a:p>
          <a:p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J’aimerais + nom (J’aimerais des lunettes de soleil).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- How much is it ?</a:t>
            </a:r>
          </a:p>
          <a:p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Combien ça coûte ? 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- It’s 20 dollars.</a:t>
            </a:r>
            <a:endParaRPr lang="en-US" sz="2400" dirty="0">
              <a:solidFill>
                <a:srgbClr val="0000FF"/>
              </a:solidFill>
            </a:endParaRPr>
          </a:p>
          <a:p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C’est 20 dollars.</a:t>
            </a:r>
          </a:p>
          <a:p>
            <a:pPr marL="457200" indent="-457200">
              <a:buFontTx/>
              <a:buChar char="-"/>
            </a:pPr>
            <a:r>
              <a:rPr lang="en-US" sz="2400" dirty="0">
                <a:solidFill>
                  <a:srgbClr val="0000FF"/>
                </a:solidFill>
              </a:rPr>
              <a:t>Here you are.</a:t>
            </a:r>
          </a:p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Voilà.</a:t>
            </a:r>
          </a:p>
          <a:p>
            <a:pPr marL="457200" indent="-457200">
              <a:buFontTx/>
              <a:buChar char="-"/>
            </a:pPr>
            <a:r>
              <a:rPr lang="en-US" sz="2400" dirty="0">
                <a:solidFill>
                  <a:srgbClr val="0000FF"/>
                </a:solidFill>
              </a:rPr>
              <a:t>Thank you !</a:t>
            </a:r>
          </a:p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Merci</a:t>
            </a:r>
          </a:p>
          <a:p>
            <a:r>
              <a:rPr lang="en-US" sz="2400" dirty="0">
                <a:solidFill>
                  <a:srgbClr val="0000FF"/>
                </a:solidFill>
              </a:rPr>
              <a:t>- You’re welcome !</a:t>
            </a:r>
          </a:p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De rien.</a:t>
            </a:r>
          </a:p>
          <a:p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  <a:p>
            <a:endParaRPr lang="fr-FR" sz="2400" i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615457"/>
            <a:ext cx="1080120" cy="92841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005064"/>
            <a:ext cx="1080119" cy="92841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379388"/>
            <a:ext cx="1080119" cy="92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1549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My new glasses - step 2</a:t>
            </a:r>
            <a:endParaRPr lang="fr-FR" dirty="0"/>
          </a:p>
        </p:txBody>
      </p:sp>
      <p:sp>
        <p:nvSpPr>
          <p:cNvPr id="9" name="Bouton d’action : Suivant 8">
            <a:hlinkClick r:id="" action="ppaction://noaction" highlightClick="1">
              <a:snd r:embed="rId4" name="TT_Extra_extra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67910" y="5263547"/>
            <a:ext cx="4193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Extra, extra ! Exton exclaimed excitedly. 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My new glasses - step 2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52599"/>
            <a:ext cx="1799998" cy="152392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70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59,99 dollars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917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994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75" y="5232799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635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My new glasses - step 2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7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248" y="3152599"/>
            <a:ext cx="1772931" cy="152392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67"/>
            <a:ext cx="1799998" cy="15355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9,50 dollars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635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994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59" y="5232799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2/4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11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My new glasses - step 2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7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52599"/>
            <a:ext cx="1799998" cy="152392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25,30 dollars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917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994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75" y="5232799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81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My new glasses - step 2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7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52599"/>
            <a:ext cx="1799998" cy="152392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39 dollars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635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994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59" y="5232799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090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My new glasses - step 2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7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52599"/>
            <a:ext cx="1799998" cy="152392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a_coat_price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952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75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59" y="5232799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428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My new glasses - step 2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7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52599"/>
            <a:ext cx="1799998" cy="152392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a_shirt_price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633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993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59" y="5232799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2/3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142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My new glasses - step 2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7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6" y="3152599"/>
            <a:ext cx="1799997" cy="152392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a_skirt_price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917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993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74" y="5232799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943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386</Words>
  <Application>Microsoft Office PowerPoint</Application>
  <PresentationFormat>Affichage à l'écran (4:3)</PresentationFormat>
  <Paragraphs>62</Paragraphs>
  <Slides>14</Slides>
  <Notes>0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5" baseType="lpstr">
      <vt:lpstr>Thème Office</vt:lpstr>
      <vt:lpstr>Présentation PowerPoint</vt:lpstr>
      <vt:lpstr>Présentation PowerPoint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Look, listen and describe.</vt:lpstr>
      <vt:lpstr>Look, listen and focus on what you understand.</vt:lpstr>
      <vt:lpstr>Listen and click on the right picture.</vt:lpstr>
      <vt:lpstr>Listen and click on the right picture.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63</cp:revision>
  <dcterms:created xsi:type="dcterms:W3CDTF">2021-09-22T15:46:35Z</dcterms:created>
  <dcterms:modified xsi:type="dcterms:W3CDTF">2022-04-21T12:08:15Z</dcterms:modified>
</cp:coreProperties>
</file>