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67" r:id="rId4"/>
    <p:sldId id="331" r:id="rId5"/>
    <p:sldId id="337" r:id="rId6"/>
    <p:sldId id="332" r:id="rId7"/>
    <p:sldId id="335" r:id="rId8"/>
    <p:sldId id="341" r:id="rId9"/>
    <p:sldId id="340" r:id="rId10"/>
    <p:sldId id="333" r:id="rId11"/>
    <p:sldId id="317" r:id="rId12"/>
    <p:sldId id="334" r:id="rId13"/>
    <p:sldId id="336" r:id="rId14"/>
    <p:sldId id="338" r:id="rId15"/>
    <p:sldId id="339" r:id="rId16"/>
    <p:sldId id="268" r:id="rId17"/>
    <p:sldId id="269" r:id="rId18"/>
    <p:sldId id="368" r:id="rId19"/>
    <p:sldId id="369" r:id="rId20"/>
    <p:sldId id="370" r:id="rId21"/>
    <p:sldId id="371" r:id="rId22"/>
    <p:sldId id="373" r:id="rId23"/>
    <p:sldId id="372" r:id="rId24"/>
    <p:sldId id="377" r:id="rId25"/>
    <p:sldId id="375" r:id="rId26"/>
    <p:sldId id="376" r:id="rId27"/>
    <p:sldId id="374" r:id="rId28"/>
    <p:sldId id="378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8" autoAdjust="0"/>
    <p:restoredTop sz="94660"/>
  </p:normalViewPr>
  <p:slideViewPr>
    <p:cSldViewPr>
      <p:cViewPr varScale="1">
        <p:scale>
          <a:sx n="107" d="100"/>
          <a:sy n="107" d="100"/>
        </p:scale>
        <p:origin x="-212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CED1-6E22-405B-8CB3-F0F5F1A6AF80}" type="datetimeFigureOut">
              <a:rPr lang="fr-FR" smtClean="0"/>
              <a:t>21/04/2022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7231-DE4C-413D-AACB-3D2CF7016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5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2E04C-7CC8-4417-AB37-E6B52B0F2145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43A4-60BE-4D94-B16C-51A390B5EDAB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AB19-6118-48D3-8D05-DDD3837BC313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C4EA-BCAB-4E57-92FA-D4A5991100C9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F426-B93E-4E48-A9D0-8C252E53AB9B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3659A-2B7B-434F-BC55-2CA019C1DA43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0FD-5C5E-4303-9C73-B5B049C640D2}" type="datetime1">
              <a:rPr lang="fr-FR" smtClean="0"/>
              <a:t>21/04/2022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E02B-9E15-4BB6-9431-CAA9E8AD926D}" type="datetime1">
              <a:rPr lang="fr-FR" smtClean="0"/>
              <a:t>21/04/2022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74D-F3B5-468F-94A2-BF16775FBD04}" type="datetime1">
              <a:rPr lang="fr-FR" smtClean="0"/>
              <a:t>21/04/2022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1197-7A88-409A-A4D4-3D868D332F32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A613-D5D4-487F-9675-6C90A8E0F488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BF76D-805B-4683-B21D-AE6FE5AD88FF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audio" Target="../media/audio3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8.wav"/><Relationship Id="rId5" Type="http://schemas.openxmlformats.org/officeDocument/2006/relationships/audio" Target="../media/audio36.wav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9.wav"/><Relationship Id="rId5" Type="http://schemas.openxmlformats.org/officeDocument/2006/relationships/audio" Target="../media/audio36.wav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5" Type="http://schemas.openxmlformats.org/officeDocument/2006/relationships/audio" Target="../media/audio36.wav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3.wav"/><Relationship Id="rId11" Type="http://schemas.openxmlformats.org/officeDocument/2006/relationships/image" Target="../media/image42.png"/><Relationship Id="rId5" Type="http://schemas.openxmlformats.org/officeDocument/2006/relationships/image" Target="../media/image27.png"/><Relationship Id="rId10" Type="http://schemas.openxmlformats.org/officeDocument/2006/relationships/image" Target="../media/image41.png"/><Relationship Id="rId4" Type="http://schemas.openxmlformats.org/officeDocument/2006/relationships/audio" Target="../media/audio42.wav"/><Relationship Id="rId9" Type="http://schemas.openxmlformats.org/officeDocument/2006/relationships/audio" Target="../media/audio4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3.wav"/><Relationship Id="rId11" Type="http://schemas.openxmlformats.org/officeDocument/2006/relationships/image" Target="../media/image42.png"/><Relationship Id="rId5" Type="http://schemas.openxmlformats.org/officeDocument/2006/relationships/image" Target="../media/image24.png"/><Relationship Id="rId10" Type="http://schemas.openxmlformats.org/officeDocument/2006/relationships/image" Target="../media/image41.png"/><Relationship Id="rId4" Type="http://schemas.openxmlformats.org/officeDocument/2006/relationships/audio" Target="../media/audio42.wav"/><Relationship Id="rId9" Type="http://schemas.openxmlformats.org/officeDocument/2006/relationships/audio" Target="../media/audio45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3.wav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audio" Target="../media/audio42.wav"/><Relationship Id="rId9" Type="http://schemas.openxmlformats.org/officeDocument/2006/relationships/audio" Target="../media/audio46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3.wav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0" Type="http://schemas.openxmlformats.org/officeDocument/2006/relationships/image" Target="../media/image41.png"/><Relationship Id="rId4" Type="http://schemas.openxmlformats.org/officeDocument/2006/relationships/audio" Target="../media/audio42.wav"/><Relationship Id="rId9" Type="http://schemas.openxmlformats.org/officeDocument/2006/relationships/audio" Target="../media/audio47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3.wav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0" Type="http://schemas.openxmlformats.org/officeDocument/2006/relationships/image" Target="../media/image41.png"/><Relationship Id="rId4" Type="http://schemas.openxmlformats.org/officeDocument/2006/relationships/audio" Target="../media/audio42.wav"/><Relationship Id="rId9" Type="http://schemas.openxmlformats.org/officeDocument/2006/relationships/audio" Target="../media/audio48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3.wav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0" Type="http://schemas.openxmlformats.org/officeDocument/2006/relationships/image" Target="../media/image41.png"/><Relationship Id="rId4" Type="http://schemas.openxmlformats.org/officeDocument/2006/relationships/audio" Target="../media/audio42.wav"/><Relationship Id="rId9" Type="http://schemas.openxmlformats.org/officeDocument/2006/relationships/audio" Target="../media/audio49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1.png"/><Relationship Id="rId18" Type="http://schemas.openxmlformats.org/officeDocument/2006/relationships/audio" Target="../media/audio2.wav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audio" Target="../media/audio18.wav"/><Relationship Id="rId17" Type="http://schemas.openxmlformats.org/officeDocument/2006/relationships/image" Target="../media/image23.png"/><Relationship Id="rId2" Type="http://schemas.openxmlformats.org/officeDocument/2006/relationships/audio" Target="../media/audio12.wav"/><Relationship Id="rId16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audio" Target="../media/audio17.wav"/><Relationship Id="rId19" Type="http://schemas.openxmlformats.org/officeDocument/2006/relationships/image" Target="../media/image6.png"/><Relationship Id="rId4" Type="http://schemas.openxmlformats.org/officeDocument/2006/relationships/audio" Target="../media/audio14.wav"/><Relationship Id="rId9" Type="http://schemas.openxmlformats.org/officeDocument/2006/relationships/image" Target="../media/image19.png"/><Relationship Id="rId14" Type="http://schemas.openxmlformats.org/officeDocument/2006/relationships/audio" Target="../media/audio19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audio" Target="../media/audio12.wav"/><Relationship Id="rId34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33" Type="http://schemas.openxmlformats.org/officeDocument/2006/relationships/audio" Target="../media/audio18.wav"/><Relationship Id="rId38" Type="http://schemas.openxmlformats.org/officeDocument/2006/relationships/image" Target="../media/image23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24" Type="http://schemas.openxmlformats.org/officeDocument/2006/relationships/image" Target="../media/image16.png"/><Relationship Id="rId32" Type="http://schemas.openxmlformats.org/officeDocument/2006/relationships/image" Target="../media/image20.png"/><Relationship Id="rId37" Type="http://schemas.openxmlformats.org/officeDocument/2006/relationships/audio" Target="../media/audio20.wav"/><Relationship Id="rId5" Type="http://schemas.openxmlformats.org/officeDocument/2006/relationships/image" Target="../media/image7.png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10" Type="http://schemas.openxmlformats.org/officeDocument/2006/relationships/audio" Target="../media/audio6.wav"/><Relationship Id="rId19" Type="http://schemas.openxmlformats.org/officeDocument/2006/relationships/audio" Target="../media/audio11.wav"/><Relationship Id="rId31" Type="http://schemas.openxmlformats.org/officeDocument/2006/relationships/audio" Target="../media/audio17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Relationship Id="rId22" Type="http://schemas.openxmlformats.org/officeDocument/2006/relationships/image" Target="../media/image15.png"/><Relationship Id="rId27" Type="http://schemas.openxmlformats.org/officeDocument/2006/relationships/audio" Target="../media/audio15.wav"/><Relationship Id="rId30" Type="http://schemas.openxmlformats.org/officeDocument/2006/relationships/image" Target="../media/image19.png"/><Relationship Id="rId35" Type="http://schemas.openxmlformats.org/officeDocument/2006/relationships/audio" Target="../media/audio1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7.wav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audio" Target="../media/audio24.wav"/><Relationship Id="rId12" Type="http://schemas.openxmlformats.org/officeDocument/2006/relationships/image" Target="../media/image28.png"/><Relationship Id="rId17" Type="http://schemas.openxmlformats.org/officeDocument/2006/relationships/audio" Target="../media/audio29.wav"/><Relationship Id="rId25" Type="http://schemas.openxmlformats.org/officeDocument/2006/relationships/audio" Target="../media/audio33.wav"/><Relationship Id="rId2" Type="http://schemas.openxmlformats.org/officeDocument/2006/relationships/audio" Target="../media/audio21.wav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26.wav"/><Relationship Id="rId24" Type="http://schemas.openxmlformats.org/officeDocument/2006/relationships/image" Target="../media/image34.png"/><Relationship Id="rId5" Type="http://schemas.openxmlformats.org/officeDocument/2006/relationships/audio" Target="../media/audio23.wav"/><Relationship Id="rId15" Type="http://schemas.openxmlformats.org/officeDocument/2006/relationships/audio" Target="../media/audio28.wav"/><Relationship Id="rId23" Type="http://schemas.openxmlformats.org/officeDocument/2006/relationships/audio" Target="../media/audio32.wav"/><Relationship Id="rId10" Type="http://schemas.openxmlformats.org/officeDocument/2006/relationships/image" Target="../media/image27.png"/><Relationship Id="rId19" Type="http://schemas.openxmlformats.org/officeDocument/2006/relationships/audio" Target="../media/audio30.wav"/><Relationship Id="rId4" Type="http://schemas.openxmlformats.org/officeDocument/2006/relationships/image" Target="../media/image24.png"/><Relationship Id="rId9" Type="http://schemas.openxmlformats.org/officeDocument/2006/relationships/audio" Target="../media/audio25.wav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4-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new glasses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7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1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7" y="494116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494116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0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1369885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09" y="13698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94116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5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3170085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0" y="3170085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7" y="494116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94116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317008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8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0" y="494116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1436833"/>
            <a:ext cx="8208905" cy="4634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6" name="N1 - S3 My town - S4 My new glass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412776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52599"/>
            <a:ext cx="1799998" cy="1523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39 dollar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528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48" y="3152599"/>
            <a:ext cx="1772931" cy="1523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67"/>
            <a:ext cx="1799998" cy="15355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9,50 dollar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478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TT_Extra_extra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52599"/>
            <a:ext cx="1799998" cy="1523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59,99 dollar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50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52599"/>
            <a:ext cx="1799998" cy="15239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25,30 dollar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173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a_white_shir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8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05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a_blue_skir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507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pink_sock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663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an_orange_coa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17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85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green_shoe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5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4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62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5" y="314096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ok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97" y="3140970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8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9" name="im_wearing_purple_boots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59" y="5232799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05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779691" y="1456753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twenty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773765" y="2119068"/>
            <a:ext cx="287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thirty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792760" y="2870515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forty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5144542" y="216917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eighty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112000" y="293772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ninety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112000" y="362371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hundred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809269" y="362371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fifty</a:t>
            </a:r>
            <a:endParaRPr lang="fr-FR" sz="2800" dirty="0"/>
          </a:p>
        </p:txBody>
      </p:sp>
      <p:sp>
        <p:nvSpPr>
          <p:cNvPr id="43" name="ZoneTexte 42"/>
          <p:cNvSpPr txBox="1"/>
          <p:nvPr/>
        </p:nvSpPr>
        <p:spPr>
          <a:xfrm>
            <a:off x="809269" y="436220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sixty</a:t>
            </a:r>
            <a:endParaRPr lang="fr-FR" sz="2800" dirty="0"/>
          </a:p>
        </p:txBody>
      </p:sp>
      <p:pic>
        <p:nvPicPr>
          <p:cNvPr id="25" name="Image 24">
            <a:hlinkClick r:id="" action="ppaction://noaction">
              <a:snd r:embed="rId2" name="30.wav"/>
            </a:hlinkClick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2132856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4" name="50.wav"/>
            </a:hlinkClick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3609080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6" name="60.wav"/>
            </a:hlinkClick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4345429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8" name="40.wav"/>
            </a:hlinkClick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2875866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10" name="70.wav"/>
            </a:hlinkClick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08941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12" name="80.wav"/>
            </a:hlinkClick>
          </p:cNvPr>
          <p:cNvPicPr preferRelativeResize="0"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69176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Image 37">
            <a:hlinkClick r:id="" action="ppaction://noaction">
              <a:snd r:embed="rId14" name="100.wav"/>
            </a:hlinkClick>
          </p:cNvPr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15324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0" name="Image 39">
            <a:hlinkClick r:id="" action="ppaction://noaction">
              <a:snd r:embed="rId16" name="90.wav"/>
            </a:hlinkClick>
          </p:cNvPr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22441"/>
            <a:ext cx="540000" cy="5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4" name="Image 43">
            <a:hlinkClick r:id="" action="ppaction://noaction">
              <a:snd r:embed="rId18" name="20.wav"/>
            </a:hlinkClick>
          </p:cNvPr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1484784"/>
            <a:ext cx="540000" cy="4641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5" name="ZoneTexte 44"/>
          <p:cNvSpPr txBox="1"/>
          <p:nvPr/>
        </p:nvSpPr>
        <p:spPr>
          <a:xfrm>
            <a:off x="5125069" y="140894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seventy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0267366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20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21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98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23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04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22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25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14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2" name="26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1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4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 dirty="0"/>
          </a:p>
        </p:txBody>
      </p:sp>
      <p:pic>
        <p:nvPicPr>
          <p:cNvPr id="16" name="Image 15">
            <a:hlinkClick r:id="" action="ppaction://noaction">
              <a:snd r:embed="rId15" name="24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89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7" name="27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98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9" name="28.wav"/>
            </a:hlinkClick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21" name="30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88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23" name="29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96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25" name="50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07" y="5157192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27" name="60.wav"/>
            </a:hlinkClick>
          </p:cNvPr>
          <p:cNvPicPr>
            <a:picLocks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43" y="5157192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29" name="40.wav"/>
            </a:hlinkClick>
          </p:cNvPr>
          <p:cNvPicPr>
            <a:picLocks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5168779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31" name="70.wav"/>
            </a:hlinkClick>
          </p:cNvPr>
          <p:cNvPicPr>
            <a:picLocks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159477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33" name="80.wav"/>
            </a:hlinkClick>
          </p:cNvPr>
          <p:cNvPicPr preferRelativeResize="0">
            <a:picLocks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86" y="5159477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35" name="100.wav"/>
            </a:hlinkClick>
          </p:cNvPr>
          <p:cNvPicPr>
            <a:picLocks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08" y="5157192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37" name="90.wav"/>
            </a:hlinkClick>
          </p:cNvPr>
          <p:cNvPicPr>
            <a:picLocks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28" y="5159477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062451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7008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94116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36988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494116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7" y="494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7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8" y="138493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1369884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317008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494116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1700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136988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970285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3170085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7" y="4970285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28" y="136988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4941168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4941419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8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7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6" y="494116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9" y="317008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36988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4116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17008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3.3 In the clothing store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skir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0" y="4941168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o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dress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69885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i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698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ha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tshir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700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jump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494116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short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494116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trousers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4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boots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36988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shoes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7008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5" name="socks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0" y="1369885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8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386</Words>
  <Application>Microsoft Office PowerPoint</Application>
  <PresentationFormat>Affichage à l'écran (4:3)</PresentationFormat>
  <Paragraphs>76</Paragraphs>
  <Slides>28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54</cp:revision>
  <dcterms:created xsi:type="dcterms:W3CDTF">2021-09-22T15:46:35Z</dcterms:created>
  <dcterms:modified xsi:type="dcterms:W3CDTF">2022-04-21T09:13:03Z</dcterms:modified>
</cp:coreProperties>
</file>