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411" r:id="rId4"/>
    <p:sldId id="415" r:id="rId5"/>
    <p:sldId id="413" r:id="rId6"/>
    <p:sldId id="412" r:id="rId7"/>
    <p:sldId id="414" r:id="rId8"/>
    <p:sldId id="410" r:id="rId9"/>
    <p:sldId id="416" r:id="rId10"/>
    <p:sldId id="417" r:id="rId11"/>
    <p:sldId id="418" r:id="rId12"/>
    <p:sldId id="421" r:id="rId13"/>
    <p:sldId id="420" r:id="rId14"/>
    <p:sldId id="419" r:id="rId15"/>
    <p:sldId id="358" r:id="rId16"/>
    <p:sldId id="422" r:id="rId17"/>
    <p:sldId id="426" r:id="rId18"/>
    <p:sldId id="424" r:id="rId19"/>
    <p:sldId id="427" r:id="rId20"/>
    <p:sldId id="428" r:id="rId21"/>
    <p:sldId id="425" r:id="rId22"/>
    <p:sldId id="423" r:id="rId23"/>
    <p:sldId id="429" r:id="rId24"/>
    <p:sldId id="430" r:id="rId25"/>
    <p:sldId id="431" r:id="rId26"/>
    <p:sldId id="434" r:id="rId27"/>
    <p:sldId id="433" r:id="rId28"/>
    <p:sldId id="432" r:id="rId29"/>
    <p:sldId id="278" r:id="rId30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3399FF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92" autoAdjust="0"/>
    <p:restoredTop sz="94660"/>
  </p:normalViewPr>
  <p:slideViewPr>
    <p:cSldViewPr>
      <p:cViewPr varScale="1">
        <p:scale>
          <a:sx n="107" d="100"/>
          <a:sy n="107" d="100"/>
        </p:scale>
        <p:origin x="-1212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030240-9BE0-4392-81A8-AB0264B22E2C}" type="datetimeFigureOut">
              <a:rPr lang="fr-FR" smtClean="0"/>
              <a:t>21/04/2022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76BEE5-282E-46FC-8C73-4293EAA243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0694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6BEE5-282E-46FC-8C73-4293EAA24336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9825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6BEE5-282E-46FC-8C73-4293EAA24336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82392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FC2C4-DB1E-4307-A5F2-853583DFF651}" type="datetime1">
              <a:rPr lang="fr-FR" smtClean="0"/>
              <a:t>21/04/2022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3.4 Let's count !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878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E7E93-B2A0-45A6-9FC4-C9B48D11C4EE}" type="datetime1">
              <a:rPr lang="fr-FR" smtClean="0"/>
              <a:t>21/04/2022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3.4 Let's count !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147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81B1C-93E3-4B34-BB89-C813D462BFA7}" type="datetime1">
              <a:rPr lang="fr-FR" smtClean="0"/>
              <a:t>21/04/2022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3.4 Let's count !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934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CCA5E-E2CB-4A0C-BF88-BBF847D13CB1}" type="datetime1">
              <a:rPr lang="fr-FR" smtClean="0"/>
              <a:t>21/04/2022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3.4 Let's count !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7929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3BCA8-9833-4755-B0BB-048B5117AC3D}" type="datetime1">
              <a:rPr lang="fr-FR" smtClean="0"/>
              <a:t>21/04/2022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3.4 Let's count !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4277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9FB3-7C20-4F74-B3E4-48ED2AAA647A}" type="datetime1">
              <a:rPr lang="fr-FR" smtClean="0"/>
              <a:t>21/04/2022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3.4 Let's count ! step 2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9823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621A7-40FD-4951-A333-A5628F6DCDEA}" type="datetime1">
              <a:rPr lang="fr-FR" smtClean="0"/>
              <a:t>21/04/2022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3.4 Let's count ! step 2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1625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7411C-D362-4AE0-9792-B54AEFBEED61}" type="datetime1">
              <a:rPr lang="fr-FR" smtClean="0"/>
              <a:t>21/04/2022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3.4 Let's count ! step 2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5141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32768-C9B5-48CF-829F-0F57AA471093}" type="datetime1">
              <a:rPr lang="fr-FR" smtClean="0"/>
              <a:t>21/04/2022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3.4 Let's count ! step 2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1168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07B5D-E2A1-4366-A256-F0B98BD34402}" type="datetime1">
              <a:rPr lang="fr-FR" smtClean="0"/>
              <a:t>21/04/2022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3.4 Let's count ! step 2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4901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EDBC1-F884-42CD-BE7A-70AF760BAE7F}" type="datetime1">
              <a:rPr lang="fr-FR" smtClean="0"/>
              <a:t>21/04/2022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3.4 Let's count ! step 2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2290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DD1BF2-D9E8-4ECF-903B-F5774F52C01C}" type="datetime1">
              <a:rPr lang="fr-FR" smtClean="0"/>
              <a:t>21/04/2022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3.4 Let's count !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3536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0.wav"/><Relationship Id="rId7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1.wav"/><Relationship Id="rId7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2.wav"/><Relationship Id="rId7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3.wav"/><Relationship Id="rId7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9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4.wav"/><Relationship Id="rId7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1.png"/><Relationship Id="rId4" Type="http://schemas.openxmlformats.org/officeDocument/2006/relationships/audio" Target="../media/audio15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png"/><Relationship Id="rId5" Type="http://schemas.openxmlformats.org/officeDocument/2006/relationships/audio" Target="../media/audio15.wav"/><Relationship Id="rId4" Type="http://schemas.openxmlformats.org/officeDocument/2006/relationships/notesSlide" Target="../notesSlides/notesSlide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2.wav"/><Relationship Id="rId7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0.wav"/><Relationship Id="rId7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3.wav"/><Relationship Id="rId7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9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4.wav"/><Relationship Id="rId7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1.wav"/><Relationship Id="rId7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9.wav"/><Relationship Id="rId7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6.wav"/><Relationship Id="rId7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7.wav"/><Relationship Id="rId7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8.wav"/><Relationship Id="rId7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9.wav"/><Relationship Id="rId7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3.png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0.wav"/><Relationship Id="rId7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1.wav"/><Relationship Id="rId7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2.png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0.wav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3.wav"/><Relationship Id="rId7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4.wav"/><Relationship Id="rId7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5.wav"/><Relationship Id="rId7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6.wav"/><Relationship Id="rId7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7.wav"/><Relationship Id="rId7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8.wav"/><Relationship Id="rId7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9.wav"/><Relationship Id="rId7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88641"/>
            <a:ext cx="1158567" cy="69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40"/>
          <a:stretch/>
        </p:blipFill>
        <p:spPr bwMode="auto">
          <a:xfrm>
            <a:off x="6804248" y="188641"/>
            <a:ext cx="1158567" cy="69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922477" y="2348880"/>
            <a:ext cx="34883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3- </a:t>
            </a:r>
            <a:r>
              <a:rPr lang="fr-FR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My</a:t>
            </a:r>
            <a:r>
              <a:rPr lang="fr-F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fr-FR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town</a:t>
            </a:r>
            <a:endParaRPr lang="fr-F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3528" y="4486692"/>
            <a:ext cx="842493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66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3.4- </a:t>
            </a:r>
            <a:r>
              <a:rPr lang="fr-FR" sz="6000" b="1" dirty="0" err="1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Let’s</a:t>
            </a:r>
            <a:r>
              <a:rPr lang="fr-FR" sz="60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count !</a:t>
            </a:r>
            <a:endParaRPr lang="fr-FR" sz="6000" b="1" dirty="0">
              <a:ln w="11430">
                <a:solidFill>
                  <a:srgbClr val="0000FF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251520" y="582614"/>
            <a:ext cx="3960440" cy="3470976"/>
            <a:chOff x="251520" y="582614"/>
            <a:chExt cx="3960440" cy="3470976"/>
          </a:xfrm>
        </p:grpSpPr>
        <p:grpSp>
          <p:nvGrpSpPr>
            <p:cNvPr id="3" name="Groupe 2"/>
            <p:cNvGrpSpPr/>
            <p:nvPr/>
          </p:nvGrpSpPr>
          <p:grpSpPr>
            <a:xfrm>
              <a:off x="251520" y="582614"/>
              <a:ext cx="3960440" cy="3470976"/>
              <a:chOff x="251520" y="582614"/>
              <a:chExt cx="3960440" cy="3470976"/>
            </a:xfrm>
          </p:grpSpPr>
          <p:sp>
            <p:nvSpPr>
              <p:cNvPr id="6" name="Ellipse 5"/>
              <p:cNvSpPr/>
              <p:nvPr/>
            </p:nvSpPr>
            <p:spPr>
              <a:xfrm>
                <a:off x="251520" y="582614"/>
                <a:ext cx="3960440" cy="3470976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7" name="Ellipse 6"/>
              <p:cNvSpPr/>
              <p:nvPr/>
            </p:nvSpPr>
            <p:spPr>
              <a:xfrm>
                <a:off x="537207" y="1003956"/>
                <a:ext cx="2628291" cy="262829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5" name="Picture 5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08727" y="1420453"/>
                <a:ext cx="846026" cy="19354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0" name="Picture 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0883" y="1314355"/>
                <a:ext cx="870469" cy="20074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" name="Ellipse 7"/>
              <p:cNvSpPr/>
              <p:nvPr/>
            </p:nvSpPr>
            <p:spPr>
              <a:xfrm>
                <a:off x="2639742" y="1171376"/>
                <a:ext cx="1117140" cy="1117140"/>
              </a:xfrm>
              <a:prstGeom prst="ellipse">
                <a:avLst/>
              </a:prstGeom>
              <a:solidFill>
                <a:srgbClr val="339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sp>
          <p:nvSpPr>
            <p:cNvPr id="9" name="ZoneTexte 8"/>
            <p:cNvSpPr txBox="1"/>
            <p:nvPr/>
          </p:nvSpPr>
          <p:spPr>
            <a:xfrm>
              <a:off x="2654753" y="1546446"/>
              <a:ext cx="10801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 smtClean="0">
                  <a:solidFill>
                    <a:schemeClr val="bg1"/>
                  </a:solidFill>
                </a:rPr>
                <a:t>NIVEAU 2</a:t>
              </a:r>
              <a:endParaRPr lang="fr-FR" sz="1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436513" y="5594688"/>
            <a:ext cx="842493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4000" b="1" dirty="0" err="1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Step</a:t>
            </a:r>
            <a:r>
              <a:rPr lang="fr-FR" sz="40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fr-FR" sz="40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endParaRPr lang="fr-FR" sz="4000" b="1" dirty="0">
              <a:ln w="11430">
                <a:solidFill>
                  <a:srgbClr val="0000FF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3.4 Let's count ! step 2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2965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300-100=200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47" cy="14573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105" y="3214667"/>
            <a:ext cx="1691509" cy="14539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47" cy="14573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2</a:t>
            </a:r>
            <a:r>
              <a:rPr lang="fr-FR" dirty="0" smtClean="0"/>
              <a:t>/6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255" y="534276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7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39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3.4 Let's count !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4132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22-13=9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47" cy="145732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105" y="3214667"/>
            <a:ext cx="1691509" cy="14539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48" cy="14573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3</a:t>
            </a:r>
            <a:r>
              <a:rPr lang="fr-FR" dirty="0" smtClean="0"/>
              <a:t>/6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098" y="534276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7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96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3.4 Let's count !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9082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500-50=450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47" cy="145732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105" y="3214667"/>
            <a:ext cx="1691509" cy="14539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47" cy="14573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4/6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335" y="534276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3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96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3.4 Let's count !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0360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100-100=0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47" cy="14573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105" y="3214667"/>
            <a:ext cx="1691509" cy="14539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48" cy="14573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5</a:t>
            </a:r>
            <a:r>
              <a:rPr lang="fr-FR" dirty="0" smtClean="0"/>
              <a:t>/6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098" y="534276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7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96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3.4 Let's count !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090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50-19=31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47" cy="145732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105" y="3214667"/>
            <a:ext cx="1691509" cy="14539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48" cy="14573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6</a:t>
            </a:r>
            <a:r>
              <a:rPr lang="fr-FR" dirty="0" smtClean="0"/>
              <a:t>/6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337" y="534276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3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96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3.4 Let's count !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2857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2800" dirty="0" smtClean="0"/>
              <a:t>Look, </a:t>
            </a:r>
            <a:r>
              <a:rPr lang="fr-FR" sz="2800" dirty="0" err="1" smtClean="0"/>
              <a:t>listen</a:t>
            </a:r>
            <a:r>
              <a:rPr lang="fr-FR" sz="2800" dirty="0" smtClean="0"/>
              <a:t> and focus on </a:t>
            </a:r>
            <a:r>
              <a:rPr lang="fr-FR" sz="2800" dirty="0" err="1" smtClean="0"/>
              <a:t>what</a:t>
            </a:r>
            <a:r>
              <a:rPr lang="fr-FR" sz="2800" dirty="0" smtClean="0"/>
              <a:t> </a:t>
            </a:r>
            <a:r>
              <a:rPr lang="fr-FR" sz="2800" dirty="0" err="1" smtClean="0"/>
              <a:t>you</a:t>
            </a:r>
            <a:r>
              <a:rPr lang="fr-FR" sz="2800" dirty="0" smtClean="0"/>
              <a:t> </a:t>
            </a:r>
            <a:r>
              <a:rPr lang="fr-FR" sz="2800" dirty="0" err="1" smtClean="0"/>
              <a:t>understand</a:t>
            </a:r>
            <a:r>
              <a:rPr lang="fr-FR" sz="2800" dirty="0" smtClean="0"/>
              <a:t>.</a:t>
            </a:r>
            <a:endParaRPr lang="fr-FR" sz="28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4" name="Look, listen and focus on what you understand.wav"/>
            </a:hlinkClick>
          </p:cNvPr>
          <p:cNvSpPr/>
          <p:nvPr/>
        </p:nvSpPr>
        <p:spPr>
          <a:xfrm>
            <a:off x="8100392" y="69837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3.4 Let's count ! step 2</a:t>
            </a:r>
            <a:endParaRPr lang="fr-FR"/>
          </a:p>
        </p:txBody>
      </p:sp>
      <p:pic>
        <p:nvPicPr>
          <p:cNvPr id="5" name="N2 - S3 My town - S4 Let's coun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2000" y="1484784"/>
            <a:ext cx="8640000" cy="48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317690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2800" dirty="0" smtClean="0"/>
              <a:t>Look, </a:t>
            </a:r>
            <a:r>
              <a:rPr lang="fr-FR" sz="2800" dirty="0" err="1" smtClean="0"/>
              <a:t>listen</a:t>
            </a:r>
            <a:r>
              <a:rPr lang="fr-FR" sz="2800" dirty="0" smtClean="0"/>
              <a:t> and focus on </a:t>
            </a:r>
            <a:r>
              <a:rPr lang="fr-FR" sz="2800" dirty="0" err="1" smtClean="0"/>
              <a:t>what</a:t>
            </a:r>
            <a:r>
              <a:rPr lang="fr-FR" sz="2800" dirty="0" smtClean="0"/>
              <a:t> </a:t>
            </a:r>
            <a:r>
              <a:rPr lang="fr-FR" sz="2800" dirty="0" err="1" smtClean="0"/>
              <a:t>you</a:t>
            </a:r>
            <a:r>
              <a:rPr lang="fr-FR" sz="2800" dirty="0" smtClean="0"/>
              <a:t> </a:t>
            </a:r>
            <a:r>
              <a:rPr lang="fr-FR" sz="2800" dirty="0" err="1" smtClean="0"/>
              <a:t>understand</a:t>
            </a:r>
            <a:r>
              <a:rPr lang="fr-FR" sz="2800" dirty="0" smtClean="0"/>
              <a:t>.</a:t>
            </a:r>
            <a:endParaRPr lang="fr-FR" sz="28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5" name="Look, listen and focus on what you understand.wav"/>
            </a:hlinkClick>
          </p:cNvPr>
          <p:cNvSpPr/>
          <p:nvPr/>
        </p:nvSpPr>
        <p:spPr>
          <a:xfrm>
            <a:off x="8100392" y="69837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3.2 A tour in my town - step 2</a:t>
            </a:r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3950630" y="1124744"/>
            <a:ext cx="4869841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/>
              <a:t>Tom: “All right then! How much are they please?”</a:t>
            </a:r>
          </a:p>
          <a:p>
            <a:pPr algn="just"/>
            <a:r>
              <a:rPr lang="en-US" sz="2000" dirty="0"/>
              <a:t>Kite seller: “The rainbow-</a:t>
            </a:r>
            <a:r>
              <a:rPr lang="en-US" sz="2000" dirty="0" err="1"/>
              <a:t>coloured</a:t>
            </a:r>
            <a:r>
              <a:rPr lang="en-US" sz="2000" dirty="0"/>
              <a:t> kite is at 625 Indian rupees</a:t>
            </a:r>
          </a:p>
          <a:p>
            <a:pPr algn="just"/>
            <a:r>
              <a:rPr lang="en-US" sz="2000" dirty="0"/>
              <a:t>and the other ones are at 499 rupees.”</a:t>
            </a:r>
          </a:p>
          <a:p>
            <a:pPr algn="just"/>
            <a:r>
              <a:rPr lang="en-US" sz="2000" dirty="0"/>
              <a:t>Tom: “Ok, thanks! I don’t have enough rupees left... Can we go to the bank?”</a:t>
            </a:r>
          </a:p>
          <a:p>
            <a:pPr algn="just"/>
            <a:r>
              <a:rPr lang="en-US" sz="2000" dirty="0"/>
              <a:t>Lucy’s mother: “Ok, let’s go to the bank!”</a:t>
            </a:r>
          </a:p>
          <a:p>
            <a:pPr algn="just"/>
            <a:r>
              <a:rPr lang="en-US" sz="2000" dirty="0"/>
              <a:t>Lucy: “499 rupees... Umm! How much is that in dollars?”</a:t>
            </a:r>
          </a:p>
          <a:p>
            <a:pPr algn="just"/>
            <a:r>
              <a:rPr lang="en-US" sz="2000" dirty="0"/>
              <a:t>Tom: “</a:t>
            </a:r>
            <a:r>
              <a:rPr lang="en-US" sz="2000" dirty="0" err="1"/>
              <a:t>Ummm</a:t>
            </a:r>
            <a:r>
              <a:rPr lang="en-US" sz="2000" dirty="0"/>
              <a:t>... Let me see... 7 dollars and 50 cents... or 5 pounds!</a:t>
            </a:r>
          </a:p>
          <a:p>
            <a:pPr algn="just"/>
            <a:r>
              <a:rPr lang="en-US" sz="2000" dirty="0"/>
              <a:t>Hi! I’d like to change 10 dollars please.”</a:t>
            </a:r>
          </a:p>
          <a:p>
            <a:pPr algn="just"/>
            <a:r>
              <a:rPr lang="en-US" sz="2000" dirty="0"/>
              <a:t>Change employee: “Here you are! 632 rupees!”</a:t>
            </a:r>
          </a:p>
          <a:p>
            <a:pPr algn="just"/>
            <a:r>
              <a:rPr lang="en-US" sz="2000" dirty="0"/>
              <a:t>Tom: “Thank you! Can I have a receipt please?”</a:t>
            </a:r>
            <a:endParaRPr lang="fr-FR" sz="2000" dirty="0"/>
          </a:p>
        </p:txBody>
      </p:sp>
      <p:pic>
        <p:nvPicPr>
          <p:cNvPr id="3" name="N2 - S3 My town - S4 Let's coun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9512" y="1156560"/>
            <a:ext cx="3783863" cy="212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015632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500-50=450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47" cy="145732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105" y="3214667"/>
            <a:ext cx="1691509" cy="14539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47" cy="14573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1/6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335" y="534276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3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96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3.4 Let's count !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532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300-100=200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47" cy="14573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105" y="3214667"/>
            <a:ext cx="1691509" cy="14539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47" cy="14573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2</a:t>
            </a:r>
            <a:r>
              <a:rPr lang="fr-FR" dirty="0" smtClean="0"/>
              <a:t>/6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255" y="534276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7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39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3.4 Let's count !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7758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100-100=0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47" cy="14573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105" y="3214667"/>
            <a:ext cx="1691509" cy="14539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48" cy="14573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3</a:t>
            </a:r>
            <a:r>
              <a:rPr lang="fr-FR" dirty="0" smtClean="0"/>
              <a:t>/6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098" y="534276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7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96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3.4 Let's count !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6941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140968"/>
            <a:ext cx="1898557" cy="233338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167111"/>
            <a:ext cx="1898557" cy="2281102"/>
          </a:xfrm>
          <a:prstGeom prst="rect">
            <a:avLst/>
          </a:prstGeom>
        </p:spPr>
      </p:pic>
      <p:sp>
        <p:nvSpPr>
          <p:cNvPr id="7" name="Bouton d’action : Suivant 6">
            <a:hlinkClick r:id="" action="ppaction://noaction" highlightClick="1">
              <a:snd r:embed="rId5" name="TT_Mister_tongue_twister.wav"/>
            </a:hlinkClick>
          </p:cNvPr>
          <p:cNvSpPr/>
          <p:nvPr/>
        </p:nvSpPr>
        <p:spPr>
          <a:xfrm>
            <a:off x="3969469" y="3875614"/>
            <a:ext cx="990410" cy="864096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rot="10800000" flipV="1">
            <a:off x="1511479" y="2362377"/>
            <a:ext cx="590638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32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Tongue Twister</a:t>
            </a:r>
            <a:endParaRPr lang="fr-FR" sz="3200" b="1" cap="none" spc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3.4 Let's count ! step 2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2555776" y="5229200"/>
            <a:ext cx="40324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i="1" dirty="0"/>
              <a:t>Mister tongue twister tried to train </a:t>
            </a:r>
            <a:r>
              <a:rPr lang="en-US" i="1" dirty="0" smtClean="0"/>
              <a:t>his tongue </a:t>
            </a:r>
            <a:r>
              <a:rPr lang="en-US" i="1" dirty="0"/>
              <a:t>to twist and turn to learn the letter T.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327711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50-19=31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47" cy="145732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105" y="3214667"/>
            <a:ext cx="1691509" cy="14539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48" cy="14573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4</a:t>
            </a:r>
            <a:r>
              <a:rPr lang="fr-FR" dirty="0" smtClean="0"/>
              <a:t>/6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337" y="534276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3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96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3.4 Let's count !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7043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22-13=9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47" cy="145732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105" y="3214667"/>
            <a:ext cx="1691509" cy="14539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48" cy="14573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5</a:t>
            </a:r>
            <a:r>
              <a:rPr lang="fr-FR" dirty="0" smtClean="0"/>
              <a:t>/6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098" y="534276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7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96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3.4 Let's count !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3097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12-9=3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47" cy="14573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105" y="3214667"/>
            <a:ext cx="1691510" cy="14539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48" cy="14573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6/6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098" y="534276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7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96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3.4 Let's count !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8799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50x4=200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00B05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47" cy="145732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105" y="3214667"/>
            <a:ext cx="1691509" cy="14539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47" cy="14573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1/6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335" y="534276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3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96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3.4 Let's count !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534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9x6=54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00B05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46" cy="145732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105" y="3214667"/>
            <a:ext cx="1691509" cy="14539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47" cy="145732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2</a:t>
            </a:r>
            <a:r>
              <a:rPr lang="fr-FR" dirty="0" smtClean="0"/>
              <a:t>/6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097" y="534276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96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3.4 Let's count !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3500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100x6=600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00B05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46" cy="145732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105" y="3214667"/>
            <a:ext cx="1691509" cy="14539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47" cy="145732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3/6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097" y="534276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6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96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3.4 Let's count !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8910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7x7=49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00B05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46" cy="145732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105" y="3214667"/>
            <a:ext cx="1691509" cy="14539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47" cy="145732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4/6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335" y="534276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3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96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3.4 Let's count !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8323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40x3=120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00B05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46" cy="145732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105" y="3214667"/>
            <a:ext cx="1691509" cy="14539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47" cy="145732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5/6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335" y="534276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3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96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3.4 Let's count !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9824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5x5=25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00B05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46" cy="145732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105" y="3214667"/>
            <a:ext cx="1691509" cy="14539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47" cy="145732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6/6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255" y="534276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3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3.4 Let's count !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7910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</a:t>
            </a:r>
            <a:r>
              <a:rPr lang="fr-FR" sz="3200" dirty="0" smtClean="0"/>
              <a:t> have </a:t>
            </a:r>
            <a:r>
              <a:rPr lang="fr-FR" sz="3200" dirty="0" err="1" smtClean="0"/>
              <a:t>we</a:t>
            </a:r>
            <a:r>
              <a:rPr lang="fr-FR" sz="3200" dirty="0" smtClean="0"/>
              <a:t> </a:t>
            </a:r>
            <a:r>
              <a:rPr lang="fr-FR" sz="3200" dirty="0" err="1" smtClean="0"/>
              <a:t>learned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3.4 Let's count ! step 2</a:t>
            </a:r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251520" y="3501008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12 - 9 = 3 : </a:t>
            </a:r>
            <a:r>
              <a:rPr lang="fr-FR" sz="2400" dirty="0" err="1" smtClean="0"/>
              <a:t>twelve</a:t>
            </a:r>
            <a:r>
              <a:rPr lang="fr-FR" sz="2400" dirty="0" smtClean="0"/>
              <a:t> minus </a:t>
            </a:r>
            <a:r>
              <a:rPr lang="fr-FR" sz="2400" dirty="0" err="1" smtClean="0"/>
              <a:t>nine</a:t>
            </a:r>
            <a:r>
              <a:rPr lang="fr-FR" sz="2400" dirty="0" smtClean="0"/>
              <a:t> </a:t>
            </a:r>
            <a:r>
              <a:rPr lang="fr-FR" sz="2400" dirty="0" err="1" smtClean="0"/>
              <a:t>equals</a:t>
            </a:r>
            <a:r>
              <a:rPr lang="fr-FR" sz="2400" dirty="0" smtClean="0"/>
              <a:t> </a:t>
            </a:r>
            <a:r>
              <a:rPr lang="fr-FR" sz="2400" dirty="0" err="1" smtClean="0"/>
              <a:t>three</a:t>
            </a:r>
            <a:endParaRPr lang="fr-FR" sz="2400" baseline="-25000" dirty="0"/>
          </a:p>
        </p:txBody>
      </p:sp>
      <p:sp>
        <p:nvSpPr>
          <p:cNvPr id="25" name="Bouton d'action : Son 24">
            <a:hlinkClick r:id="" action="ppaction://noaction" highlightClick="1">
              <a:snd r:embed="rId2" name="12-9=3.wav"/>
            </a:hlinkClick>
          </p:cNvPr>
          <p:cNvSpPr/>
          <p:nvPr/>
        </p:nvSpPr>
        <p:spPr>
          <a:xfrm>
            <a:off x="8028384" y="3510590"/>
            <a:ext cx="792088" cy="504056"/>
          </a:xfrm>
          <a:prstGeom prst="actionButtonSound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Bouton d'action : Son 25">
            <a:hlinkClick r:id="" action="ppaction://noaction" highlightClick="1">
              <a:snd r:embed="rId3" name="40x3=120.wav"/>
            </a:hlinkClick>
          </p:cNvPr>
          <p:cNvSpPr/>
          <p:nvPr/>
        </p:nvSpPr>
        <p:spPr>
          <a:xfrm>
            <a:off x="8028384" y="5117993"/>
            <a:ext cx="792088" cy="504056"/>
          </a:xfrm>
          <a:prstGeom prst="actionButtonSound">
            <a:avLst/>
          </a:prstGeom>
          <a:solidFill>
            <a:srgbClr val="00B05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ZoneTexte 33"/>
          <p:cNvSpPr txBox="1"/>
          <p:nvPr/>
        </p:nvSpPr>
        <p:spPr>
          <a:xfrm>
            <a:off x="251520" y="5139189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40 x 3 = 120:  </a:t>
            </a:r>
            <a:r>
              <a:rPr lang="fr-FR" sz="2400" dirty="0" err="1" smtClean="0"/>
              <a:t>forty</a:t>
            </a:r>
            <a:r>
              <a:rPr lang="fr-FR" sz="2400" dirty="0" smtClean="0"/>
              <a:t> times </a:t>
            </a:r>
            <a:r>
              <a:rPr lang="fr-FR" sz="2400" dirty="0" err="1" smtClean="0"/>
              <a:t>three</a:t>
            </a:r>
            <a:r>
              <a:rPr lang="fr-FR" sz="2400" dirty="0" smtClean="0"/>
              <a:t> </a:t>
            </a:r>
            <a:r>
              <a:rPr lang="fr-FR" sz="2400" dirty="0" err="1" smtClean="0"/>
              <a:t>equals</a:t>
            </a:r>
            <a:r>
              <a:rPr lang="fr-FR" sz="2400" dirty="0" smtClean="0"/>
              <a:t> one </a:t>
            </a:r>
            <a:r>
              <a:rPr lang="fr-FR" sz="2400" dirty="0" err="1" smtClean="0"/>
              <a:t>hundred</a:t>
            </a:r>
            <a:r>
              <a:rPr lang="fr-FR" sz="2400" dirty="0" smtClean="0"/>
              <a:t> </a:t>
            </a:r>
            <a:r>
              <a:rPr lang="fr-FR" sz="2400" dirty="0" err="1" smtClean="0"/>
              <a:t>twenty</a:t>
            </a:r>
            <a:endParaRPr lang="fr-FR" sz="2400" baseline="-25000" dirty="0"/>
          </a:p>
        </p:txBody>
      </p:sp>
      <p:sp>
        <p:nvSpPr>
          <p:cNvPr id="35" name="Bouton d'action : Son 34">
            <a:hlinkClick r:id="" action="ppaction://noaction" highlightClick="1">
              <a:snd r:embed="rId4" name="45+19=64.wav"/>
            </a:hlinkClick>
          </p:cNvPr>
          <p:cNvSpPr/>
          <p:nvPr/>
        </p:nvSpPr>
        <p:spPr>
          <a:xfrm>
            <a:off x="8028384" y="1844824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ZoneTexte 35"/>
          <p:cNvSpPr txBox="1"/>
          <p:nvPr/>
        </p:nvSpPr>
        <p:spPr>
          <a:xfrm>
            <a:off x="251520" y="1866020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45 + 19 = 64  : </a:t>
            </a:r>
            <a:r>
              <a:rPr lang="fr-FR" sz="2400" dirty="0" err="1" smtClean="0"/>
              <a:t>forty</a:t>
            </a:r>
            <a:r>
              <a:rPr lang="fr-FR" sz="2400" dirty="0" smtClean="0"/>
              <a:t> five plus </a:t>
            </a:r>
            <a:r>
              <a:rPr lang="fr-FR" sz="2400" dirty="0" err="1" smtClean="0"/>
              <a:t>nineteen</a:t>
            </a:r>
            <a:r>
              <a:rPr lang="fr-FR" sz="2400" dirty="0" smtClean="0"/>
              <a:t> </a:t>
            </a:r>
            <a:r>
              <a:rPr lang="fr-FR" sz="2400" dirty="0" err="1" smtClean="0"/>
              <a:t>equals</a:t>
            </a:r>
            <a:r>
              <a:rPr lang="fr-FR" sz="2400" dirty="0" smtClean="0"/>
              <a:t> </a:t>
            </a:r>
            <a:r>
              <a:rPr lang="fr-FR" sz="2400" dirty="0" err="1" smtClean="0"/>
              <a:t>sixty</a:t>
            </a:r>
            <a:r>
              <a:rPr lang="fr-FR" sz="2400" dirty="0" smtClean="0"/>
              <a:t> four</a:t>
            </a:r>
            <a:endParaRPr lang="fr-FR" sz="2400" baseline="-25000" dirty="0"/>
          </a:p>
        </p:txBody>
      </p:sp>
    </p:spTree>
    <p:extLst>
      <p:ext uri="{BB962C8B-B14F-4D97-AF65-F5344CB8AC3E}">
        <p14:creationId xmlns:p14="http://schemas.microsoft.com/office/powerpoint/2010/main" val="1902980594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100+200=300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48" cy="14573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48" cy="14573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343" y="3214667"/>
            <a:ext cx="1691511" cy="14539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1</a:t>
            </a:r>
            <a:r>
              <a:rPr lang="fr-FR" dirty="0" smtClean="0"/>
              <a:t>/6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099" y="534276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9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3.4 Let's count !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7263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45+19=64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432" y="3212975"/>
            <a:ext cx="1689171" cy="14573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48" cy="14573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48" cy="14573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2</a:t>
            </a:r>
            <a:r>
              <a:rPr lang="fr-FR" dirty="0" smtClean="0"/>
              <a:t>/6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099" y="534276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9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3.4 Let's count !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4111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411+22=433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47" cy="14573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48" cy="14573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48" cy="14573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3</a:t>
            </a:r>
            <a:r>
              <a:rPr lang="fr-FR" dirty="0" smtClean="0"/>
              <a:t>/6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337" y="5352406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39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97" y="5242447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3.4 Let's count !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1508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300+200=500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432" y="3212975"/>
            <a:ext cx="1689170" cy="14573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47" cy="14573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48" cy="14573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4</a:t>
            </a:r>
            <a:r>
              <a:rPr lang="fr-FR" dirty="0" smtClean="0"/>
              <a:t>/6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256" y="534276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39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3.4 Let's count !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4438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500+500=1000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47" cy="145732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47" cy="145732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47" cy="14573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5/6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256" y="534276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39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3.4 Let's count !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5900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350+150=500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48" cy="14573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105" y="3214667"/>
            <a:ext cx="1691510" cy="145393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48" cy="14573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6</a:t>
            </a:r>
            <a:r>
              <a:rPr lang="fr-FR" dirty="0" smtClean="0"/>
              <a:t>/6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256" y="534276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7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39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3.4 Let's count !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8094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12-9=3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47" cy="14573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105" y="3214667"/>
            <a:ext cx="1691510" cy="14539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48" cy="14573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1</a:t>
            </a:r>
            <a:r>
              <a:rPr lang="fr-FR" dirty="0" smtClean="0"/>
              <a:t>/6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098" y="534276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7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96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3.4 Let's count !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5459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1182</TotalTime>
  <Words>623</Words>
  <Application>Microsoft Office PowerPoint</Application>
  <PresentationFormat>Affichage à l'écran (4:3)</PresentationFormat>
  <Paragraphs>101</Paragraphs>
  <Slides>29</Slides>
  <Notes>2</Notes>
  <HiddenSlides>0</HiddenSlides>
  <MMClips>2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29</vt:i4>
      </vt:variant>
    </vt:vector>
  </HeadingPairs>
  <TitlesOfParts>
    <vt:vector size="30" baseType="lpstr">
      <vt:lpstr>Thème Office</vt:lpstr>
      <vt:lpstr>Présentation PowerPoint</vt:lpstr>
      <vt:lpstr>Présentation PowerPoint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Look, listen and focus on what you understand.</vt:lpstr>
      <vt:lpstr>Look, listen and focus on what you understand.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What have we learned 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</dc:creator>
  <cp:lastModifiedBy>Utilisateur</cp:lastModifiedBy>
  <cp:revision>79</cp:revision>
  <dcterms:created xsi:type="dcterms:W3CDTF">2021-09-22T15:46:35Z</dcterms:created>
  <dcterms:modified xsi:type="dcterms:W3CDTF">2022-04-21T19:04:55Z</dcterms:modified>
</cp:coreProperties>
</file>