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9" r:id="rId4"/>
    <p:sldId id="402" r:id="rId5"/>
    <p:sldId id="407" r:id="rId6"/>
    <p:sldId id="403" r:id="rId7"/>
    <p:sldId id="404" r:id="rId8"/>
    <p:sldId id="405" r:id="rId9"/>
    <p:sldId id="406" r:id="rId10"/>
    <p:sldId id="408" r:id="rId11"/>
    <p:sldId id="409" r:id="rId12"/>
    <p:sldId id="268" r:id="rId13"/>
    <p:sldId id="358" r:id="rId14"/>
    <p:sldId id="395" r:id="rId15"/>
    <p:sldId id="399" r:id="rId16"/>
    <p:sldId id="398" r:id="rId17"/>
    <p:sldId id="375" r:id="rId18"/>
    <p:sldId id="374" r:id="rId19"/>
    <p:sldId id="376" r:id="rId20"/>
    <p:sldId id="377" r:id="rId21"/>
    <p:sldId id="378" r:id="rId22"/>
    <p:sldId id="379" r:id="rId23"/>
    <p:sldId id="278" r:id="rId2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99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2" autoAdjust="0"/>
    <p:restoredTop sz="94660"/>
  </p:normalViewPr>
  <p:slideViewPr>
    <p:cSldViewPr>
      <p:cViewPr varScale="1">
        <p:scale>
          <a:sx n="107" d="100"/>
          <a:sy n="107" d="100"/>
        </p:scale>
        <p:origin x="-121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0240-9BE0-4392-81A8-AB0264B22E2C}" type="datetimeFigureOut">
              <a:rPr lang="fr-FR" smtClean="0"/>
              <a:t>21/04/2022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6BEE5-282E-46FC-8C73-4293EAA243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69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F347D-BE60-4397-9A55-C58DE0DF1D39}" type="datetime1">
              <a:rPr lang="fr-FR" smtClean="0"/>
              <a:t>21/04/2022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8BA6-917A-459E-90CF-E06A320A7864}" type="datetime1">
              <a:rPr lang="fr-FR" smtClean="0"/>
              <a:t>21/04/2022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9A6E-1C54-4A35-99AD-EDC554503F30}" type="datetime1">
              <a:rPr lang="fr-FR" smtClean="0"/>
              <a:t>21/04/2022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34155-31B3-44DC-807E-62AA5AFB04A8}" type="datetime1">
              <a:rPr lang="fr-FR" smtClean="0"/>
              <a:t>21/04/2022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4B78D-75A8-4434-86CD-A99191A3D27D}" type="datetime1">
              <a:rPr lang="fr-FR" smtClean="0"/>
              <a:t>21/04/2022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5BA5-052B-4DF5-8433-B891E7C98AE7}" type="datetime1">
              <a:rPr lang="fr-FR" smtClean="0"/>
              <a:t>21/04/2022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D419C-9E77-44EF-A164-1A84E4B9182E}" type="datetime1">
              <a:rPr lang="fr-FR" smtClean="0"/>
              <a:t>21/04/2022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6FCC9-024A-452B-8F5A-88118A1B11D9}" type="datetime1">
              <a:rPr lang="fr-FR" smtClean="0"/>
              <a:t>21/04/2022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3FCB-69D2-4B1D-9094-E54031C1C3B2}" type="datetime1">
              <a:rPr lang="fr-FR" smtClean="0"/>
              <a:t>21/04/2022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BDEC3-39CF-430E-A25C-DAB1D3916CF4}" type="datetime1">
              <a:rPr lang="fr-FR" smtClean="0"/>
              <a:t>21/04/2022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79093-882D-4A90-B1E1-85D3D7575FE6}" type="datetime1">
              <a:rPr lang="fr-FR" smtClean="0"/>
              <a:t>21/04/2022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89247-8722-41AD-9E82-7143D9D488AE}" type="datetime1">
              <a:rPr lang="fr-FR" smtClean="0"/>
              <a:t>21/04/2022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3.4 Let's count !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audio" Target="../media/audio1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5.wav"/><Relationship Id="rId7" Type="http://schemas.openxmlformats.org/officeDocument/2006/relationships/image" Target="../media/image20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6.wav"/><Relationship Id="rId7" Type="http://schemas.openxmlformats.org/officeDocument/2006/relationships/image" Target="../media/image20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7.wav"/><Relationship Id="rId7" Type="http://schemas.openxmlformats.org/officeDocument/2006/relationships/image" Target="../media/image20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8.wav"/><Relationship Id="rId7" Type="http://schemas.openxmlformats.org/officeDocument/2006/relationships/image" Target="../media/image20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9.wav"/><Relationship Id="rId7" Type="http://schemas.openxmlformats.org/officeDocument/2006/relationships/image" Target="../media/image20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0.wav"/><Relationship Id="rId7" Type="http://schemas.openxmlformats.org/officeDocument/2006/relationships/image" Target="../media/image20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1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audio" Target="../media/audio7.wav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22477" y="2348880"/>
            <a:ext cx="3488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town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3.4-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Let’s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count !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3" name="Groupe 2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Ellipse 7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3.4 Let's count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100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6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300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894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5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500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5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122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4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573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468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6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1000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6"/>
            <a:ext cx="1439996" cy="12377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1517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100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6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300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894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5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500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5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122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4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573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468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6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1000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6"/>
            <a:ext cx="1439996" cy="12377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5987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8" y="1436834"/>
            <a:ext cx="8208903" cy="46348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73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  <p:pic>
        <p:nvPicPr>
          <p:cNvPr id="5" name="N2 - S3 My town - S4 Let's cou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000" y="1484784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17690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100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3" y="3703414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300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1900998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894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5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500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9" y="3703415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122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9" y="1900996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573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3" y="1900998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468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8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1000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5"/>
            <a:ext cx="1439996" cy="12377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274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100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9" y="3703415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300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894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9" y="1900994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500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6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122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6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573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468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6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1000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6"/>
            <a:ext cx="1439996" cy="12377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868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100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5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300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894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4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500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5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122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3703415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573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190099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468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6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1000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4"/>
            <a:ext cx="1439996" cy="12377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868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350+150=500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05" y="3214667"/>
            <a:ext cx="1691510" cy="14539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6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44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100+200=300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43" y="3214667"/>
            <a:ext cx="1691511" cy="14539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r>
              <a:rPr lang="fr-FR" dirty="0" smtClean="0"/>
              <a:t>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89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300+200=500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32" y="3212975"/>
            <a:ext cx="1689170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7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6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177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5" name="TT_Mister_tongue_twister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411+22=433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7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52406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7" y="524244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293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500+500=1000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7" cy="145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7" cy="145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7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6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115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45+19=64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32" y="3212975"/>
            <a:ext cx="1689171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01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971600" y="1348570"/>
            <a:ext cx="7776864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-25000" dirty="0"/>
              <a:t>1 : </a:t>
            </a:r>
            <a:r>
              <a:rPr lang="en-US" sz="2800" baseline="-25000" dirty="0" smtClean="0"/>
              <a:t>one    		 </a:t>
            </a:r>
            <a:r>
              <a:rPr lang="en-US" sz="2800" baseline="-25000" dirty="0"/>
              <a:t>2 : </a:t>
            </a:r>
            <a:r>
              <a:rPr lang="en-US" sz="2800" baseline="-25000" dirty="0" smtClean="0"/>
              <a:t>two 		3 </a:t>
            </a:r>
            <a:r>
              <a:rPr lang="en-US" sz="2800" baseline="-25000" dirty="0"/>
              <a:t>: </a:t>
            </a:r>
            <a:r>
              <a:rPr lang="en-US" sz="2800" baseline="-25000" dirty="0" smtClean="0"/>
              <a:t>three		4 </a:t>
            </a:r>
            <a:r>
              <a:rPr lang="en-US" sz="2800" baseline="-25000" dirty="0"/>
              <a:t>: </a:t>
            </a:r>
            <a:r>
              <a:rPr lang="en-US" sz="2800" baseline="-25000" dirty="0" smtClean="0"/>
              <a:t>four</a:t>
            </a:r>
          </a:p>
          <a:p>
            <a:r>
              <a:rPr lang="en-US" sz="2800" baseline="-25000" dirty="0" smtClean="0"/>
              <a:t>5 </a:t>
            </a:r>
            <a:r>
              <a:rPr lang="en-US" sz="2800" baseline="-25000" dirty="0"/>
              <a:t>: </a:t>
            </a:r>
            <a:r>
              <a:rPr lang="en-US" sz="2800" baseline="-25000" dirty="0" smtClean="0"/>
              <a:t>five		 </a:t>
            </a:r>
            <a:r>
              <a:rPr lang="en-US" sz="2800" baseline="-25000" dirty="0"/>
              <a:t>6 : </a:t>
            </a:r>
            <a:r>
              <a:rPr lang="en-US" sz="2800" baseline="-25000" dirty="0" smtClean="0"/>
              <a:t>six		7 </a:t>
            </a:r>
            <a:r>
              <a:rPr lang="en-US" sz="2800" baseline="-25000" dirty="0"/>
              <a:t>: </a:t>
            </a:r>
            <a:r>
              <a:rPr lang="en-US" sz="2800" baseline="-25000" dirty="0" smtClean="0"/>
              <a:t>seven		8 </a:t>
            </a:r>
            <a:r>
              <a:rPr lang="en-US" sz="2800" baseline="-25000" dirty="0"/>
              <a:t>: </a:t>
            </a:r>
            <a:r>
              <a:rPr lang="en-US" sz="2800" baseline="-25000" dirty="0" smtClean="0"/>
              <a:t>eight</a:t>
            </a:r>
          </a:p>
          <a:p>
            <a:r>
              <a:rPr lang="en-US" sz="2800" baseline="-25000" dirty="0" smtClean="0"/>
              <a:t>9 </a:t>
            </a:r>
            <a:r>
              <a:rPr lang="en-US" sz="2800" baseline="-25000" dirty="0"/>
              <a:t>: </a:t>
            </a:r>
            <a:r>
              <a:rPr lang="en-US" sz="2800" baseline="-25000" dirty="0" smtClean="0"/>
              <a:t>nine		10 </a:t>
            </a:r>
            <a:r>
              <a:rPr lang="en-US" sz="2800" baseline="-25000" dirty="0"/>
              <a:t>: </a:t>
            </a:r>
            <a:r>
              <a:rPr lang="en-US" sz="2800" baseline="-25000" dirty="0" smtClean="0"/>
              <a:t>ten		11 </a:t>
            </a:r>
            <a:r>
              <a:rPr lang="en-US" sz="2800" baseline="-25000" dirty="0"/>
              <a:t>: </a:t>
            </a:r>
            <a:r>
              <a:rPr lang="en-US" sz="2800" baseline="-25000" dirty="0" smtClean="0"/>
              <a:t>eleven	12 </a:t>
            </a:r>
            <a:r>
              <a:rPr lang="en-US" sz="2800" baseline="-25000" dirty="0"/>
              <a:t>: </a:t>
            </a:r>
            <a:r>
              <a:rPr lang="en-US" sz="2800" baseline="-25000" dirty="0" smtClean="0"/>
              <a:t>twelve</a:t>
            </a:r>
          </a:p>
          <a:p>
            <a:r>
              <a:rPr lang="en-US" sz="2800" baseline="-25000" dirty="0" smtClean="0"/>
              <a:t>13 </a:t>
            </a:r>
            <a:r>
              <a:rPr lang="en-US" sz="2800" baseline="-25000" dirty="0"/>
              <a:t>: </a:t>
            </a:r>
            <a:r>
              <a:rPr lang="en-US" sz="2800" baseline="-25000" dirty="0" smtClean="0"/>
              <a:t>thirteen	14 </a:t>
            </a:r>
            <a:r>
              <a:rPr lang="en-US" sz="2800" baseline="-25000" dirty="0"/>
              <a:t>: </a:t>
            </a:r>
            <a:r>
              <a:rPr lang="en-US" sz="2800" baseline="-25000" dirty="0" smtClean="0"/>
              <a:t>fourteen	15 </a:t>
            </a:r>
            <a:r>
              <a:rPr lang="en-US" sz="2800" baseline="-25000" dirty="0"/>
              <a:t>: </a:t>
            </a:r>
            <a:r>
              <a:rPr lang="en-US" sz="2800" baseline="-25000" dirty="0" smtClean="0"/>
              <a:t>fifteen	16 </a:t>
            </a:r>
            <a:r>
              <a:rPr lang="en-US" sz="2800" baseline="-25000" dirty="0"/>
              <a:t>: </a:t>
            </a:r>
            <a:r>
              <a:rPr lang="en-US" sz="2800" baseline="-25000" dirty="0" smtClean="0"/>
              <a:t>sixteen</a:t>
            </a:r>
          </a:p>
          <a:p>
            <a:r>
              <a:rPr lang="en-US" sz="2800" baseline="-25000" dirty="0" smtClean="0"/>
              <a:t>17 </a:t>
            </a:r>
            <a:r>
              <a:rPr lang="en-US" sz="2800" baseline="-25000" dirty="0"/>
              <a:t>: </a:t>
            </a:r>
            <a:r>
              <a:rPr lang="en-US" sz="2800" baseline="-25000" dirty="0" smtClean="0"/>
              <a:t>seventeen	18 </a:t>
            </a:r>
            <a:r>
              <a:rPr lang="en-US" sz="2800" baseline="-25000" dirty="0"/>
              <a:t>: </a:t>
            </a:r>
            <a:r>
              <a:rPr lang="en-US" sz="2800" baseline="-25000" dirty="0" smtClean="0"/>
              <a:t>eighteen	 </a:t>
            </a:r>
            <a:r>
              <a:rPr lang="en-US" sz="2800" baseline="-25000" dirty="0"/>
              <a:t>19 : nineteen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971600" y="3140968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-25000" dirty="0"/>
              <a:t>20 : </a:t>
            </a:r>
            <a:r>
              <a:rPr lang="en-US" sz="2800" baseline="-25000" dirty="0" smtClean="0"/>
              <a:t>twenty	21 </a:t>
            </a:r>
            <a:r>
              <a:rPr lang="en-US" sz="2800" baseline="-25000" dirty="0"/>
              <a:t>: </a:t>
            </a:r>
            <a:r>
              <a:rPr lang="en-US" sz="2800" baseline="-25000" dirty="0" smtClean="0"/>
              <a:t>twenty-one	22 </a:t>
            </a:r>
            <a:r>
              <a:rPr lang="en-US" sz="2800" baseline="-25000" dirty="0"/>
              <a:t>: </a:t>
            </a:r>
            <a:r>
              <a:rPr lang="en-US" sz="2800" baseline="-25000" dirty="0" smtClean="0"/>
              <a:t>twenty-two	23 </a:t>
            </a:r>
            <a:r>
              <a:rPr lang="en-US" sz="2800" baseline="-25000" dirty="0"/>
              <a:t>: </a:t>
            </a:r>
            <a:r>
              <a:rPr lang="en-US" sz="2800" baseline="-25000" dirty="0" smtClean="0"/>
              <a:t>twenty-three</a:t>
            </a:r>
          </a:p>
          <a:p>
            <a:r>
              <a:rPr lang="en-US" sz="2800" baseline="-25000" dirty="0" smtClean="0"/>
              <a:t>24 </a:t>
            </a:r>
            <a:r>
              <a:rPr lang="en-US" sz="2800" baseline="-25000" dirty="0"/>
              <a:t>: </a:t>
            </a:r>
            <a:r>
              <a:rPr lang="en-US" sz="2800" baseline="-25000" dirty="0" smtClean="0"/>
              <a:t>twenty-four	</a:t>
            </a:r>
            <a:r>
              <a:rPr lang="fr-FR" sz="2800" baseline="-25000" dirty="0" smtClean="0"/>
              <a:t>25 </a:t>
            </a:r>
            <a:r>
              <a:rPr lang="fr-FR" sz="2800" baseline="-25000" dirty="0"/>
              <a:t>: </a:t>
            </a:r>
            <a:r>
              <a:rPr lang="fr-FR" sz="2800" baseline="-25000" dirty="0" err="1" smtClean="0"/>
              <a:t>twenty</a:t>
            </a:r>
            <a:r>
              <a:rPr lang="fr-FR" sz="2800" baseline="-25000" dirty="0" smtClean="0"/>
              <a:t>-five	26 </a:t>
            </a:r>
            <a:r>
              <a:rPr lang="fr-FR" sz="2800" baseline="-25000" dirty="0"/>
              <a:t>: </a:t>
            </a:r>
            <a:r>
              <a:rPr lang="fr-FR" sz="2800" baseline="-25000" dirty="0" err="1" smtClean="0"/>
              <a:t>twenty</a:t>
            </a:r>
            <a:r>
              <a:rPr lang="fr-FR" sz="2800" baseline="-25000" dirty="0" smtClean="0"/>
              <a:t>-six	27 </a:t>
            </a:r>
            <a:r>
              <a:rPr lang="fr-FR" sz="2800" baseline="-25000" dirty="0"/>
              <a:t>: </a:t>
            </a:r>
            <a:r>
              <a:rPr lang="fr-FR" sz="2800" baseline="-25000" dirty="0" err="1" smtClean="0"/>
              <a:t>twenty-seven</a:t>
            </a:r>
            <a:endParaRPr lang="fr-FR" sz="2800" baseline="-25000" dirty="0" smtClean="0"/>
          </a:p>
          <a:p>
            <a:r>
              <a:rPr lang="fr-FR" sz="2800" baseline="-25000" dirty="0" smtClean="0"/>
              <a:t>28 </a:t>
            </a:r>
            <a:r>
              <a:rPr lang="fr-FR" sz="2800" baseline="-25000" dirty="0"/>
              <a:t>: </a:t>
            </a:r>
            <a:r>
              <a:rPr lang="fr-FR" sz="2800" baseline="-25000" dirty="0" err="1" smtClean="0"/>
              <a:t>twenty-eight</a:t>
            </a:r>
            <a:r>
              <a:rPr lang="fr-FR" sz="2800" baseline="-25000" dirty="0" smtClean="0"/>
              <a:t>	29 </a:t>
            </a:r>
            <a:r>
              <a:rPr lang="fr-FR" sz="2800" baseline="-25000" dirty="0"/>
              <a:t>: </a:t>
            </a:r>
            <a:r>
              <a:rPr lang="fr-FR" sz="2800" baseline="-25000" dirty="0" err="1" smtClean="0"/>
              <a:t>twenty-nine</a:t>
            </a:r>
            <a:endParaRPr lang="fr-FR" sz="2800" baseline="-25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971600" y="4221088"/>
            <a:ext cx="7776864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-25000" dirty="0">
                <a:latin typeface="+mj-lt"/>
              </a:rPr>
              <a:t>30 : </a:t>
            </a:r>
            <a:r>
              <a:rPr lang="en-US" sz="2800" baseline="-25000" dirty="0" smtClean="0">
                <a:latin typeface="+mj-lt"/>
              </a:rPr>
              <a:t>thirty	40 </a:t>
            </a:r>
            <a:r>
              <a:rPr lang="en-US" sz="2800" baseline="-25000" dirty="0">
                <a:latin typeface="+mj-lt"/>
              </a:rPr>
              <a:t>: </a:t>
            </a:r>
            <a:r>
              <a:rPr lang="en-US" sz="2800" baseline="-25000" dirty="0" err="1" smtClean="0">
                <a:latin typeface="+mj-lt"/>
              </a:rPr>
              <a:t>fourty</a:t>
            </a:r>
            <a:r>
              <a:rPr lang="en-US" sz="2800" baseline="-25000" dirty="0" smtClean="0">
                <a:latin typeface="+mj-lt"/>
              </a:rPr>
              <a:t>	50 </a:t>
            </a:r>
            <a:r>
              <a:rPr lang="en-US" sz="2800" baseline="-25000" dirty="0">
                <a:latin typeface="+mj-lt"/>
              </a:rPr>
              <a:t>: </a:t>
            </a:r>
            <a:r>
              <a:rPr lang="en-US" sz="2800" baseline="-25000" dirty="0" smtClean="0">
                <a:latin typeface="+mj-lt"/>
              </a:rPr>
              <a:t>fifty		60 </a:t>
            </a:r>
            <a:r>
              <a:rPr lang="en-US" sz="2800" baseline="-25000" dirty="0">
                <a:latin typeface="+mj-lt"/>
              </a:rPr>
              <a:t>: </a:t>
            </a:r>
            <a:r>
              <a:rPr lang="en-US" sz="2800" baseline="-25000" dirty="0" smtClean="0">
                <a:latin typeface="+mj-lt"/>
              </a:rPr>
              <a:t>sixty</a:t>
            </a:r>
          </a:p>
          <a:p>
            <a:r>
              <a:rPr lang="en-US" sz="2800" baseline="-25000" dirty="0" smtClean="0">
                <a:latin typeface="+mj-lt"/>
              </a:rPr>
              <a:t>70 </a:t>
            </a:r>
            <a:r>
              <a:rPr lang="en-US" sz="2800" baseline="-25000" dirty="0">
                <a:latin typeface="+mj-lt"/>
              </a:rPr>
              <a:t>: </a:t>
            </a:r>
            <a:r>
              <a:rPr lang="en-US" sz="2800" baseline="-25000" dirty="0" smtClean="0">
                <a:latin typeface="+mj-lt"/>
              </a:rPr>
              <a:t>seventy	80 </a:t>
            </a:r>
            <a:r>
              <a:rPr lang="en-US" sz="2800" baseline="-25000" dirty="0">
                <a:latin typeface="+mj-lt"/>
              </a:rPr>
              <a:t>: </a:t>
            </a:r>
            <a:r>
              <a:rPr lang="en-US" sz="2800" baseline="-25000" dirty="0" smtClean="0">
                <a:latin typeface="+mj-lt"/>
              </a:rPr>
              <a:t>eighty	90 </a:t>
            </a:r>
            <a:r>
              <a:rPr lang="en-US" sz="2800" baseline="-25000" dirty="0">
                <a:latin typeface="+mj-lt"/>
              </a:rPr>
              <a:t>: ninety</a:t>
            </a:r>
            <a:endParaRPr lang="fr-FR" dirty="0"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971600" y="5157192"/>
            <a:ext cx="7776864" cy="943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-25000" dirty="0" smtClean="0">
                <a:latin typeface="+mj-lt"/>
              </a:rPr>
              <a:t>100 </a:t>
            </a:r>
            <a:r>
              <a:rPr lang="en-US" sz="2800" baseline="-25000" dirty="0">
                <a:latin typeface="+mj-lt"/>
              </a:rPr>
              <a:t>: </a:t>
            </a:r>
            <a:r>
              <a:rPr lang="en-US" sz="2800" baseline="-25000" dirty="0" smtClean="0">
                <a:latin typeface="+mj-lt"/>
              </a:rPr>
              <a:t>one hundred		300 </a:t>
            </a:r>
            <a:r>
              <a:rPr lang="en-US" sz="2800" baseline="-25000" dirty="0">
                <a:latin typeface="+mj-lt"/>
              </a:rPr>
              <a:t>: </a:t>
            </a:r>
            <a:r>
              <a:rPr lang="en-US" sz="2800" baseline="-25000" dirty="0" smtClean="0">
                <a:latin typeface="+mj-lt"/>
              </a:rPr>
              <a:t>three hundred	500 </a:t>
            </a:r>
            <a:r>
              <a:rPr lang="en-US" sz="2800" baseline="-25000" dirty="0">
                <a:latin typeface="+mj-lt"/>
              </a:rPr>
              <a:t>: </a:t>
            </a:r>
            <a:r>
              <a:rPr lang="en-US" sz="2800" baseline="-25000" dirty="0" smtClean="0">
                <a:latin typeface="+mj-lt"/>
              </a:rPr>
              <a:t>five hundred</a:t>
            </a:r>
          </a:p>
          <a:p>
            <a:endParaRPr lang="en-US" sz="2800" baseline="-25000" dirty="0">
              <a:latin typeface="+mj-lt"/>
            </a:endParaRPr>
          </a:p>
          <a:p>
            <a:r>
              <a:rPr lang="fr-FR" dirty="0" smtClean="0">
                <a:latin typeface="+mj-lt"/>
              </a:rPr>
              <a:t>1 000 : one </a:t>
            </a:r>
            <a:r>
              <a:rPr lang="fr-FR" dirty="0" err="1" smtClean="0">
                <a:latin typeface="+mj-lt"/>
              </a:rPr>
              <a:t>thousand</a:t>
            </a:r>
            <a:endParaRPr 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100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6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300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894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5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500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5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0" name="122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4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2" name="573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4" name="468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6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6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 dirty="0"/>
          </a:p>
        </p:txBody>
      </p:sp>
      <p:pic>
        <p:nvPicPr>
          <p:cNvPr id="13" name="Image 12">
            <a:hlinkClick r:id="" action="ppaction://noaction">
              <a:snd r:embed="rId17" name="1000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6"/>
            <a:ext cx="1439996" cy="12377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37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5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100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6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300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894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5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500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5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122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4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573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468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6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1000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6"/>
            <a:ext cx="1439996" cy="12377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904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100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6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300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894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5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500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5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122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4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573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468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6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1000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6"/>
            <a:ext cx="1439996" cy="12377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215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100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6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300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894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5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500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5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122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4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573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468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6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1000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6"/>
            <a:ext cx="1439996" cy="12377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161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100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6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300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894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5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500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5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122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4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573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468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6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1000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6"/>
            <a:ext cx="1439996" cy="12377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314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100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6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300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894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5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500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5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122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4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573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468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6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1000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6"/>
            <a:ext cx="1439996" cy="12377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28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100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6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300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894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5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500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5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122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4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573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468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6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1000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6"/>
            <a:ext cx="1439996" cy="12377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213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231</Words>
  <Application>Microsoft Office PowerPoint</Application>
  <PresentationFormat>Affichage à l'écran (4:3)</PresentationFormat>
  <Paragraphs>69</Paragraphs>
  <Slides>23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Thème Office</vt:lpstr>
      <vt:lpstr>Présentation PowerPoint</vt:lpstr>
      <vt:lpstr>Présentation PowerPoint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Look and say what you can.</vt:lpstr>
      <vt:lpstr>Look, listen and focus on what you understand.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73</cp:revision>
  <dcterms:created xsi:type="dcterms:W3CDTF">2021-09-22T15:46:35Z</dcterms:created>
  <dcterms:modified xsi:type="dcterms:W3CDTF">2022-04-21T16:11:25Z</dcterms:modified>
</cp:coreProperties>
</file>