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332" r:id="rId4"/>
    <p:sldId id="349" r:id="rId5"/>
    <p:sldId id="350" r:id="rId6"/>
    <p:sldId id="351" r:id="rId7"/>
    <p:sldId id="352" r:id="rId8"/>
    <p:sldId id="353" r:id="rId9"/>
    <p:sldId id="354" r:id="rId10"/>
    <p:sldId id="316" r:id="rId11"/>
    <p:sldId id="339" r:id="rId12"/>
    <p:sldId id="340" r:id="rId13"/>
    <p:sldId id="342" r:id="rId14"/>
    <p:sldId id="355" r:id="rId15"/>
    <p:sldId id="341" r:id="rId16"/>
    <p:sldId id="320" r:id="rId17"/>
    <p:sldId id="289" r:id="rId18"/>
    <p:sldId id="359" r:id="rId19"/>
    <p:sldId id="357" r:id="rId20"/>
    <p:sldId id="360" r:id="rId21"/>
    <p:sldId id="358" r:id="rId22"/>
    <p:sldId id="356" r:id="rId23"/>
    <p:sldId id="361" r:id="rId24"/>
    <p:sldId id="345" r:id="rId25"/>
    <p:sldId id="347" r:id="rId26"/>
    <p:sldId id="346" r:id="rId27"/>
    <p:sldId id="344" r:id="rId28"/>
    <p:sldId id="343" r:id="rId29"/>
    <p:sldId id="282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30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9623B-B81D-4315-A3F1-A71AA8C030E8}" type="datetimeFigureOut">
              <a:rPr lang="fr-FR" smtClean="0"/>
              <a:t>20/04/2022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0D4EE-4777-474A-A487-B57295A8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108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B646-A669-4372-936F-935C5483A094}" type="datetime1">
              <a:rPr lang="fr-FR" smtClean="0"/>
              <a:t>20/04/2022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632F-7E41-43F3-8ABE-5DF741B380CC}" type="datetime1">
              <a:rPr lang="fr-FR" smtClean="0"/>
              <a:t>20/04/2022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09B91-C050-4108-930A-CC3649CEA1B0}" type="datetime1">
              <a:rPr lang="fr-FR" smtClean="0"/>
              <a:t>20/04/2022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9A99-6CDB-4382-949B-323BBFC96580}" type="datetime1">
              <a:rPr lang="fr-FR" smtClean="0"/>
              <a:t>20/04/2022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1711-F40D-4A72-9DB7-F2A11BB74706}" type="datetime1">
              <a:rPr lang="fr-FR" smtClean="0"/>
              <a:t>20/04/2022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4B7B-5D6B-41A6-BC81-8F5B04C18414}" type="datetime1">
              <a:rPr lang="fr-FR" smtClean="0"/>
              <a:t>20/04/2022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C8F7-C577-45AA-8175-8DD9DBD497E2}" type="datetime1">
              <a:rPr lang="fr-FR" smtClean="0"/>
              <a:t>20/04/2022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BFA2-77AE-4A84-AD7E-ECA20BF018B6}" type="datetime1">
              <a:rPr lang="fr-FR" smtClean="0"/>
              <a:t>20/04/2022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4D8D5-6B2E-4AC9-A8D5-5AD497D297EF}" type="datetime1">
              <a:rPr lang="fr-FR" smtClean="0"/>
              <a:t>20/04/2022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16D0-8478-463C-9A75-4944E2C2AC5F}" type="datetime1">
              <a:rPr lang="fr-FR" smtClean="0"/>
              <a:t>20/04/2022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4616-A5D2-4B70-A028-038E068C2C55}" type="datetime1">
              <a:rPr lang="fr-FR" smtClean="0"/>
              <a:t>20/04/2022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D6ECA-BEA6-4DFB-A696-58CB45010607}" type="datetime1">
              <a:rPr lang="fr-FR" smtClean="0"/>
              <a:t>20/04/2022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audio" Target="../media/audio1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audio" Target="../media/audio1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audio" Target="../media/audio1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audio" Target="../media/audio16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audio" Target="../media/audio17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audio" Target="../media/audio18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audio" Target="../media/audio19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audio" Target="../media/audio20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audio" Target="../media/audio16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audio" Target="../media/audio1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audio" Target="../media/audio17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audio" Target="../media/audio15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audio" Target="../media/audio1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audio" Target="../media/audio18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audio" Target="../media/audio2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3.png"/><Relationship Id="rId5" Type="http://schemas.openxmlformats.org/officeDocument/2006/relationships/image" Target="../media/image20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audio" Target="../media/audio2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audio" Target="../media/audio23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3.png"/><Relationship Id="rId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audio" Target="../media/audio24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audio" Target="../media/audio25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2477" y="2348880"/>
            <a:ext cx="3488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town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528" y="4486692"/>
            <a:ext cx="84249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3- In the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clothing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store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im_wearing_green_shoes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635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87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im_wearing_a_white_shirt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8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48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im_wearing_an_orange_coat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1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272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im_wearing_a_blue_skirt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07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im_wearing_purple_boots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512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im_wearing_pink_socks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635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148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6" name="N1 - S3 My town - S3 In the clothing sto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859" y="1268760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7347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067944" y="1340768"/>
            <a:ext cx="48245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Seller: “Hi! Can I help you?”</a:t>
            </a:r>
            <a:br>
              <a:rPr lang="en-US" sz="2000" dirty="0"/>
            </a:br>
            <a:r>
              <a:rPr lang="en-US" sz="2000" dirty="0"/>
              <a:t>Tom: “Hi! I’d like new shoes!”</a:t>
            </a:r>
            <a:br>
              <a:rPr lang="en-US" sz="2000" dirty="0"/>
            </a:br>
            <a:r>
              <a:rPr lang="en-US" sz="2000" dirty="0"/>
              <a:t>Seller: “Ok. </a:t>
            </a:r>
            <a:r>
              <a:rPr lang="en-US" sz="2000" dirty="0" err="1"/>
              <a:t>Ummm</a:t>
            </a:r>
            <a:r>
              <a:rPr lang="en-US" sz="2000" dirty="0"/>
              <a:t>... Let me see... What are you wearing today? You’re wearing jeans</a:t>
            </a:r>
            <a:br>
              <a:rPr lang="en-US" sz="2000" dirty="0"/>
            </a:br>
            <a:r>
              <a:rPr lang="en-US" sz="2000" dirty="0"/>
              <a:t>with a black jumper... Let me find something for you!”</a:t>
            </a:r>
            <a:br>
              <a:rPr lang="en-US" sz="2000" dirty="0"/>
            </a:br>
            <a:r>
              <a:rPr lang="en-US" sz="2000" dirty="0"/>
              <a:t>Seller: “Here I am! I have these nice green shoes and these beautiful grey shoes as well. Do you</a:t>
            </a:r>
            <a:br>
              <a:rPr lang="en-US" sz="2000" dirty="0"/>
            </a:br>
            <a:r>
              <a:rPr lang="en-US" sz="2000" dirty="0"/>
              <a:t>like them?”</a:t>
            </a:r>
            <a:br>
              <a:rPr lang="en-US" sz="2000" dirty="0"/>
            </a:br>
            <a:r>
              <a:rPr lang="en-US" sz="2000" dirty="0"/>
              <a:t>Lucy: “I like the grey shoes!”</a:t>
            </a:r>
            <a:br>
              <a:rPr lang="en-US" sz="2000" dirty="0"/>
            </a:br>
            <a:r>
              <a:rPr lang="en-US" sz="2000" dirty="0"/>
              <a:t>Tom: “I prefer the green shoes! Can I try them on?”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000" dirty="0"/>
              <a:t>Seller: “Do you like them?”</a:t>
            </a:r>
            <a:br>
              <a:rPr lang="en-US" sz="2000" dirty="0"/>
            </a:br>
            <a:r>
              <a:rPr lang="en-US" sz="2000" dirty="0"/>
              <a:t>Tom: “Yes, they’re really nice!”</a:t>
            </a:r>
            <a:br>
              <a:rPr lang="en-US" sz="2000" dirty="0"/>
            </a:br>
            <a:r>
              <a:rPr lang="en-US" sz="2000" dirty="0"/>
              <a:t>Lucy: “They’re beautiful!”</a:t>
            </a:r>
            <a:r>
              <a:rPr lang="en-US" sz="2000" dirty="0"/>
              <a:t> </a:t>
            </a:r>
            <a:endParaRPr lang="fr-FR" sz="2000" dirty="0"/>
          </a:p>
        </p:txBody>
      </p:sp>
      <p:pic>
        <p:nvPicPr>
          <p:cNvPr id="10" name="N1 - S3 My town - S3 In the clothing sto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859" y="1362716"/>
            <a:ext cx="3840427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540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im_wearing_a_blue_skirt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391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im_wearing_a_white_shirt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8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315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3.3 In the clothing store - step 2</a:t>
            </a:r>
            <a:endParaRPr lang="fr-FR" dirty="0"/>
          </a:p>
        </p:txBody>
      </p:sp>
      <p:sp>
        <p:nvSpPr>
          <p:cNvPr id="9" name="Bouton d’action : Suivant 8">
            <a:hlinkClick r:id="" action="ppaction://noaction" highlightClick="1">
              <a:snd r:embed="rId4" name="TT_Extra_extra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7910" y="5263547"/>
            <a:ext cx="4193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Extra, extra ! Exton exclaimed excitedly.</a:t>
            </a:r>
            <a:r>
              <a:rPr lang="en-US" i="1" dirty="0"/>
              <a:t>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im_wearing_purple_boots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385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im_wearing_an_orange_coat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1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009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im_wearing_green_shoes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635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643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im_wearing_pink_socks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635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015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an_orange_coat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52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8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533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purple_boots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1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3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579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a_blue_skirt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1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130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butchers_betwee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1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912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green_shoes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635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02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1" y="1520595"/>
            <a:ext cx="1695450" cy="145732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461016" y="1196752"/>
            <a:ext cx="70968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rgbClr val="0000FF"/>
                </a:solidFill>
              </a:rPr>
              <a:t>What </a:t>
            </a:r>
            <a:r>
              <a:rPr lang="en-US" sz="2800" dirty="0">
                <a:solidFill>
                  <a:srgbClr val="0000FF"/>
                </a:solidFill>
              </a:rPr>
              <a:t>are you wearing today</a:t>
            </a:r>
            <a:r>
              <a:rPr lang="en-US" sz="2800" dirty="0" smtClean="0">
                <a:solidFill>
                  <a:srgbClr val="0000FF"/>
                </a:solidFill>
              </a:rPr>
              <a:t>?</a:t>
            </a:r>
          </a:p>
          <a:p>
            <a:r>
              <a:rPr lang="fr-FR" sz="2800" i="1" dirty="0" smtClean="0">
                <a:solidFill>
                  <a:schemeClr val="bg1">
                    <a:lumMod val="50000"/>
                  </a:schemeClr>
                </a:solidFill>
              </a:rPr>
              <a:t>Qu’est-ce que tu portes aujourd’hui ? </a:t>
            </a:r>
            <a:endParaRPr lang="fr-FR" sz="2800" i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- Today</a:t>
            </a:r>
            <a:r>
              <a:rPr lang="en-US" sz="2800" dirty="0">
                <a:solidFill>
                  <a:srgbClr val="0000FF"/>
                </a:solidFill>
              </a:rPr>
              <a:t>, I'm wearing green </a:t>
            </a:r>
            <a:r>
              <a:rPr lang="en-US" sz="2800" dirty="0" smtClean="0">
                <a:solidFill>
                  <a:srgbClr val="0000FF"/>
                </a:solidFill>
              </a:rPr>
              <a:t>shoes</a:t>
            </a:r>
          </a:p>
          <a:p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Aujourd’hui, je porte des chaussures vertes ?</a:t>
            </a:r>
            <a:endParaRPr lang="fr-FR" sz="24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61016" y="4077072"/>
            <a:ext cx="70968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rgbClr val="0000FF"/>
                </a:solidFill>
              </a:rPr>
              <a:t>What is he / she wearing </a:t>
            </a:r>
            <a:r>
              <a:rPr lang="en-US" sz="2800" dirty="0">
                <a:solidFill>
                  <a:srgbClr val="0000FF"/>
                </a:solidFill>
              </a:rPr>
              <a:t>today</a:t>
            </a:r>
            <a:r>
              <a:rPr lang="en-US" sz="2800" dirty="0" smtClean="0">
                <a:solidFill>
                  <a:srgbClr val="0000FF"/>
                </a:solidFill>
              </a:rPr>
              <a:t>?</a:t>
            </a:r>
          </a:p>
          <a:p>
            <a:r>
              <a:rPr lang="fr-FR" sz="2800" i="1" dirty="0" smtClean="0">
                <a:solidFill>
                  <a:schemeClr val="bg1">
                    <a:lumMod val="50000"/>
                  </a:schemeClr>
                </a:solidFill>
              </a:rPr>
              <a:t>Qu’est-ce qu’il / qu’elle porte aujourd’hui ? </a:t>
            </a:r>
            <a:endParaRPr lang="fr-FR" sz="2800" i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- Today, he’s / she’s wearing …</a:t>
            </a:r>
          </a:p>
          <a:p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Aujourd’hui, il / elle porte …</a:t>
            </a:r>
            <a:endParaRPr lang="fr-FR" sz="24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Bouton d'action : Son 9">
            <a:hlinkClick r:id="" action="ppaction://noaction" highlightClick="1">
              <a:snd r:embed="rId3" name="im_wearing_green_shoes_dialogue.wav"/>
            </a:hlinkClick>
          </p:cNvPr>
          <p:cNvSpPr/>
          <p:nvPr/>
        </p:nvSpPr>
        <p:spPr>
          <a:xfrm>
            <a:off x="7380312" y="1255501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01549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green_shoe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3130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white_shirt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48" y="1628800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purple_boot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37" y="163056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n_orange_c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26" y="3438462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pink_sock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36" y="343150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lue_sk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49" y="3438462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72381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green_shoe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3130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white_shirt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90" y="3438461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purple_boot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37" y="343846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n_orange_c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48" y="3438462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pink_sock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58" y="161489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lue_sk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36" y="1628800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321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green_shoe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58" y="161489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white_shirt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48" y="3438462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purple_boot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636" y="163056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n_orange_c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36" y="1628800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pink_sock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43846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lue_sk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36" y="3438462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321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green_shoe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293" y="343150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white_shirt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00" y="1628800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purple_boot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59" y="163056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n_orange_c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26" y="3438462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pink_sock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58" y="343150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lue_sk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653" y="1637516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321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green_shoe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59" y="343150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white_shirt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090" y="3445415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purple_boot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48" y="343150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n_orange_c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26" y="1628800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pink_sock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36" y="162880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lue_sk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49" y="1628800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321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green_shoe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071" y="342455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white_shirt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636" y="3438462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purple_boot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071" y="163056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n_orange_c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15" y="3438462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pink_sock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48" y="163081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lue_sk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6" y="1637516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321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green_shoe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43150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white_shirt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36" y="1628800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purple_boot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48" y="343150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n_orange_c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35" y="3438462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pink_sock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47" y="163751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lue_sk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00" y="1644470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321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508</Words>
  <Application>Microsoft Office PowerPoint</Application>
  <PresentationFormat>Affichage à l'écran (4:3)</PresentationFormat>
  <Paragraphs>87</Paragraphs>
  <Slides>29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Look, listen and describe.</vt:lpstr>
      <vt:lpstr>Look, listen and focus on what you understand.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56</cp:revision>
  <dcterms:created xsi:type="dcterms:W3CDTF">2021-09-22T15:46:35Z</dcterms:created>
  <dcterms:modified xsi:type="dcterms:W3CDTF">2022-04-20T17:04:56Z</dcterms:modified>
</cp:coreProperties>
</file>