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317" r:id="rId5"/>
    <p:sldId id="331" r:id="rId6"/>
    <p:sldId id="332" r:id="rId7"/>
    <p:sldId id="341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55" r:id="rId17"/>
    <p:sldId id="268" r:id="rId18"/>
    <p:sldId id="269" r:id="rId19"/>
    <p:sldId id="354" r:id="rId20"/>
    <p:sldId id="345" r:id="rId21"/>
    <p:sldId id="346" r:id="rId22"/>
    <p:sldId id="343" r:id="rId23"/>
    <p:sldId id="347" r:id="rId24"/>
    <p:sldId id="350" r:id="rId25"/>
    <p:sldId id="353" r:id="rId26"/>
    <p:sldId id="352" r:id="rId27"/>
    <p:sldId id="344" r:id="rId28"/>
    <p:sldId id="348" r:id="rId29"/>
    <p:sldId id="349" r:id="rId30"/>
    <p:sldId id="351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278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8" autoAdjust="0"/>
    <p:restoredTop sz="94660"/>
  </p:normalViewPr>
  <p:slideViewPr>
    <p:cSldViewPr>
      <p:cViewPr varScale="1">
        <p:scale>
          <a:sx n="107" d="100"/>
          <a:sy n="107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20/04/2022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2728-1A5D-4238-9233-A9FC1879C5FE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E11F-60F0-4EBC-9901-E05E2F2C2C2C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C4F8-D2E4-449C-9AA6-6D6EF98F89D7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C76A-E84F-4D37-A3BF-EA4C4BC733B1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17C8-ACEA-409F-A692-61542063B72A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64E9-E9B6-49B4-9F03-57DA938E30E5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3877-B76A-4959-B287-E14B52632194}" type="datetime1">
              <a:rPr lang="fr-FR" smtClean="0"/>
              <a:t>20/04/2022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2741-C326-4BD0-B6D7-73F3E3CB12EA}" type="datetime1">
              <a:rPr lang="fr-FR" smtClean="0"/>
              <a:t>20/04/2022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A78-A405-4728-B6B1-975F44CD0EF4}" type="datetime1">
              <a:rPr lang="fr-FR" smtClean="0"/>
              <a:t>20/04/2022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5097-8BA6-4CE3-B431-A3692DCB0801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1277-57DA-44EC-AEB4-FE05B3E67FE6}" type="datetime1">
              <a:rPr lang="fr-FR" smtClean="0"/>
              <a:t>20/04/2022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71262-840C-4DEE-92E2-71EB969A9AAB}" type="datetime1">
              <a:rPr lang="fr-FR" smtClean="0"/>
              <a:t>20/04/2022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3.3 In the clothing store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image" Target="../media/image18.png"/><Relationship Id="rId21" Type="http://schemas.openxmlformats.org/officeDocument/2006/relationships/audio" Target="../media/audio25.wav"/><Relationship Id="rId7" Type="http://schemas.openxmlformats.org/officeDocument/2006/relationships/image" Target="../media/image20.png"/><Relationship Id="rId12" Type="http://schemas.openxmlformats.org/officeDocument/2006/relationships/audio" Target="../media/audio21.wav"/><Relationship Id="rId17" Type="http://schemas.openxmlformats.org/officeDocument/2006/relationships/audio" Target="../media/audio23.wav"/><Relationship Id="rId2" Type="http://schemas.openxmlformats.org/officeDocument/2006/relationships/audio" Target="../media/audio16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audio" Target="../media/audio22.wav"/><Relationship Id="rId10" Type="http://schemas.openxmlformats.org/officeDocument/2006/relationships/audio" Target="../media/audio20.wav"/><Relationship Id="rId19" Type="http://schemas.openxmlformats.org/officeDocument/2006/relationships/audio" Target="../media/audio24.wav"/><Relationship Id="rId4" Type="http://schemas.openxmlformats.org/officeDocument/2006/relationships/audio" Target="../media/audio17.wav"/><Relationship Id="rId9" Type="http://schemas.openxmlformats.org/officeDocument/2006/relationships/image" Target="../media/image21.png"/><Relationship Id="rId1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audio" Target="../media/audio2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audio" Target="../media/audio1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24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audio" Target="../media/audio13.wav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Relationship Id="rId2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1.wav"/><Relationship Id="rId18" Type="http://schemas.openxmlformats.org/officeDocument/2006/relationships/image" Target="../media/image25.png"/><Relationship Id="rId3" Type="http://schemas.openxmlformats.org/officeDocument/2006/relationships/audio" Target="../media/audio16.wav"/><Relationship Id="rId21" Type="http://schemas.openxmlformats.org/officeDocument/2006/relationships/audio" Target="../media/audio25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audio" Target="../media/audio23.wav"/><Relationship Id="rId2" Type="http://schemas.openxmlformats.org/officeDocument/2006/relationships/audio" Target="../media/audio15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20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audio" Target="../media/audio33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7.png"/><Relationship Id="rId14" Type="http://schemas.openxmlformats.org/officeDocument/2006/relationships/audio" Target="../media/audio9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18" Type="http://schemas.openxmlformats.org/officeDocument/2006/relationships/audio" Target="../media/audio30.wav"/><Relationship Id="rId3" Type="http://schemas.openxmlformats.org/officeDocument/2006/relationships/image" Target="../media/image8.png"/><Relationship Id="rId21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audio" Target="../media/audio11.wav"/><Relationship Id="rId17" Type="http://schemas.openxmlformats.org/officeDocument/2006/relationships/image" Target="../media/image9.png"/><Relationship Id="rId25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29.wav"/><Relationship Id="rId20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24" Type="http://schemas.openxmlformats.org/officeDocument/2006/relationships/audio" Target="../media/audio33.wav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23" Type="http://schemas.openxmlformats.org/officeDocument/2006/relationships/image" Target="../media/image33.png"/><Relationship Id="rId10" Type="http://schemas.openxmlformats.org/officeDocument/2006/relationships/audio" Target="../media/audio10.wav"/><Relationship Id="rId19" Type="http://schemas.openxmlformats.org/officeDocument/2006/relationships/image" Target="../media/image32.png"/><Relationship Id="rId4" Type="http://schemas.openxmlformats.org/officeDocument/2006/relationships/audio" Target="../media/audio6.wav"/><Relationship Id="rId9" Type="http://schemas.openxmlformats.org/officeDocument/2006/relationships/image" Target="../media/image12.png"/><Relationship Id="rId14" Type="http://schemas.openxmlformats.org/officeDocument/2006/relationships/audio" Target="../media/audio28.wav"/><Relationship Id="rId22" Type="http://schemas.openxmlformats.org/officeDocument/2006/relationships/audio" Target="../media/audio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2" Type="http://schemas.openxmlformats.org/officeDocument/2006/relationships/audio" Target="../media/audio15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In the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clothing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store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pink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4" name="yellow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6" name="whit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8" name="green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black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brown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51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3"/>
            </p:par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3" name="N1 - S3 My town - S3 In the clothing sto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023597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45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Extra_extra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4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29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4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4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634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32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80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87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0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13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skir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coa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dress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shir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ha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tshirt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jump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6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pin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4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yellow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0" y="13698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it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green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blac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brown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2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purpl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28" y="3170084"/>
            <a:ext cx="142381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7" name="orang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4941168"/>
            <a:ext cx="142381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9" name="red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Rectangle 33">
            <a:hlinkClick r:id="" action="ppaction://noaction">
              <a:snd r:embed="rId21" name="blue.wav"/>
            </a:hlinkClick>
          </p:cNvPr>
          <p:cNvSpPr/>
          <p:nvPr/>
        </p:nvSpPr>
        <p:spPr>
          <a:xfrm>
            <a:off x="2848882" y="1372099"/>
            <a:ext cx="1445909" cy="1237753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green_shoe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313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4" name="a_white_shirt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8" y="1628800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6" name="purple_boots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7" y="163056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8" name="an_orange_coa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6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pink_sock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343150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a_blue_skirt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9" y="3438462"/>
            <a:ext cx="1423819" cy="12238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2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971600" y="1301897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dress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952852" y="4157470"/>
            <a:ext cx="278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trousers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25" name="Image 24">
            <a:hlinkClick r:id="" action="ppaction://noaction">
              <a:snd r:embed="rId2" name="a_dress.wav"/>
            </a:hlinkClick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1285117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4" name="a_hat.wav"/>
            </a:hlinkClick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2011061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6" name="a_tshirt.wav"/>
            </a:hlinkClick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2744984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8" name="a_jumper.wav"/>
            </a:hlinkClick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3451030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0" name="shorts.wav"/>
            </a:hlinkClick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4832132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2" name="trousers.wav"/>
            </a:hlinkClick>
          </p:cNvPr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4" y="4149080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ZoneTexte 42"/>
          <p:cNvSpPr txBox="1"/>
          <p:nvPr/>
        </p:nvSpPr>
        <p:spPr>
          <a:xfrm>
            <a:off x="952852" y="2019451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hat</a:t>
            </a:r>
            <a:endParaRPr lang="fr-FR" sz="2800" dirty="0"/>
          </a:p>
        </p:txBody>
      </p:sp>
      <p:sp>
        <p:nvSpPr>
          <p:cNvPr id="44" name="ZoneTexte 43"/>
          <p:cNvSpPr txBox="1"/>
          <p:nvPr/>
        </p:nvSpPr>
        <p:spPr>
          <a:xfrm>
            <a:off x="971600" y="2764523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smtClean="0"/>
              <a:t>t-shirt</a:t>
            </a:r>
            <a:endParaRPr lang="fr-FR" sz="2800" dirty="0"/>
          </a:p>
        </p:txBody>
      </p:sp>
      <p:sp>
        <p:nvSpPr>
          <p:cNvPr id="45" name="ZoneTexte 44"/>
          <p:cNvSpPr txBox="1"/>
          <p:nvPr/>
        </p:nvSpPr>
        <p:spPr>
          <a:xfrm>
            <a:off x="971600" y="3459420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jumper</a:t>
            </a:r>
            <a:endParaRPr lang="fr-FR" sz="2800" dirty="0"/>
          </a:p>
        </p:txBody>
      </p:sp>
      <p:sp>
        <p:nvSpPr>
          <p:cNvPr id="46" name="ZoneTexte 45"/>
          <p:cNvSpPr txBox="1"/>
          <p:nvPr/>
        </p:nvSpPr>
        <p:spPr>
          <a:xfrm>
            <a:off x="971600" y="4848912"/>
            <a:ext cx="278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shorts</a:t>
            </a:r>
            <a:endParaRPr lang="fr-FR" sz="2800" dirty="0"/>
          </a:p>
        </p:txBody>
      </p:sp>
      <p:pic>
        <p:nvPicPr>
          <p:cNvPr id="47" name="Image 46">
            <a:hlinkClick r:id="" action="ppaction://noaction">
              <a:snd r:embed="rId14" name="green_shoes.wav"/>
            </a:hlinkClick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5117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8" name="Image 47">
            <a:hlinkClick r:id="" action="ppaction://noaction">
              <a:snd r:embed="rId16" name="a_white_shirt.wav"/>
            </a:hlinkClick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6133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Image 48">
            <a:hlinkClick r:id="" action="ppaction://noaction">
              <a:snd r:embed="rId18" name="purple_boots.wav"/>
            </a:hlinkClick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1061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0" name="Image 49">
            <a:hlinkClick r:id="" action="ppaction://noaction">
              <a:snd r:embed="rId20" name="an_orange_coat.wav"/>
            </a:hlinkClick>
          </p:cNvPr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0690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1" name="Image 50">
            <a:hlinkClick r:id="" action="ppaction://noaction">
              <a:snd r:embed="rId22" name="pink_socks.wav"/>
            </a:hlinkClick>
          </p:cNvPr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38462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2" name="Image 51">
            <a:hlinkClick r:id="" action="ppaction://noaction">
              <a:snd r:embed="rId24" name="a_blue_skirt.wav"/>
            </a:hlinkClick>
          </p:cNvPr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67933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3" name="ZoneTexte 52"/>
          <p:cNvSpPr txBox="1"/>
          <p:nvPr/>
        </p:nvSpPr>
        <p:spPr>
          <a:xfrm>
            <a:off x="5240781" y="1302981"/>
            <a:ext cx="2211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green </a:t>
            </a:r>
            <a:r>
              <a:rPr lang="fr-FR" sz="2800" dirty="0" err="1" smtClean="0"/>
              <a:t>shoes</a:t>
            </a:r>
            <a:endParaRPr lang="fr-FR" sz="2800" dirty="0"/>
          </a:p>
        </p:txBody>
      </p:sp>
      <p:sp>
        <p:nvSpPr>
          <p:cNvPr id="54" name="ZoneTexte 53"/>
          <p:cNvSpPr txBox="1"/>
          <p:nvPr/>
        </p:nvSpPr>
        <p:spPr>
          <a:xfrm>
            <a:off x="5222033" y="4158554"/>
            <a:ext cx="278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orange </a:t>
            </a:r>
            <a:r>
              <a:rPr lang="fr-FR" sz="2800" dirty="0" err="1" smtClean="0"/>
              <a:t>coat</a:t>
            </a:r>
            <a:endParaRPr lang="fr-FR" sz="2800" dirty="0"/>
          </a:p>
        </p:txBody>
      </p:sp>
      <p:sp>
        <p:nvSpPr>
          <p:cNvPr id="55" name="ZoneTexte 54"/>
          <p:cNvSpPr txBox="1"/>
          <p:nvPr/>
        </p:nvSpPr>
        <p:spPr>
          <a:xfrm>
            <a:off x="5222033" y="2020535"/>
            <a:ext cx="215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purple</a:t>
            </a:r>
            <a:r>
              <a:rPr lang="fr-FR" sz="2800" dirty="0" smtClean="0"/>
              <a:t> boots</a:t>
            </a:r>
            <a:endParaRPr lang="fr-FR" sz="2800" dirty="0"/>
          </a:p>
        </p:txBody>
      </p:sp>
      <p:sp>
        <p:nvSpPr>
          <p:cNvPr id="56" name="ZoneTexte 55"/>
          <p:cNvSpPr txBox="1"/>
          <p:nvPr/>
        </p:nvSpPr>
        <p:spPr>
          <a:xfrm>
            <a:off x="5240781" y="2765607"/>
            <a:ext cx="2211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smtClean="0"/>
              <a:t>white </a:t>
            </a:r>
            <a:r>
              <a:rPr lang="fr-FR" sz="2800" dirty="0" err="1" smtClean="0"/>
              <a:t>shirt</a:t>
            </a:r>
            <a:endParaRPr lang="fr-FR" sz="2800" dirty="0"/>
          </a:p>
        </p:txBody>
      </p:sp>
      <p:sp>
        <p:nvSpPr>
          <p:cNvPr id="57" name="ZoneTexte 56"/>
          <p:cNvSpPr txBox="1"/>
          <p:nvPr/>
        </p:nvSpPr>
        <p:spPr>
          <a:xfrm>
            <a:off x="5240781" y="3460504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pink</a:t>
            </a:r>
            <a:r>
              <a:rPr lang="fr-FR" sz="2800" dirty="0" smtClean="0"/>
              <a:t> </a:t>
            </a:r>
            <a:r>
              <a:rPr lang="fr-FR" sz="2800" dirty="0" err="1" smtClean="0"/>
              <a:t>socks</a:t>
            </a:r>
            <a:endParaRPr lang="fr-FR" sz="2800" dirty="0"/>
          </a:p>
        </p:txBody>
      </p:sp>
      <p:sp>
        <p:nvSpPr>
          <p:cNvPr id="58" name="ZoneTexte 57"/>
          <p:cNvSpPr txBox="1"/>
          <p:nvPr/>
        </p:nvSpPr>
        <p:spPr>
          <a:xfrm>
            <a:off x="5240781" y="4849996"/>
            <a:ext cx="278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blue</a:t>
            </a:r>
            <a:r>
              <a:rPr lang="fr-FR" sz="2800" dirty="0" smtClean="0"/>
              <a:t> </a:t>
            </a:r>
            <a:r>
              <a:rPr lang="fr-FR" sz="2800" dirty="0" err="1" smtClean="0"/>
              <a:t>skirt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496</Words>
  <Application>Microsoft Office PowerPoint</Application>
  <PresentationFormat>Affichage à l'écran (4:3)</PresentationFormat>
  <Paragraphs>97</Paragraphs>
  <Slides>42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47</cp:revision>
  <dcterms:created xsi:type="dcterms:W3CDTF">2021-09-22T15:46:35Z</dcterms:created>
  <dcterms:modified xsi:type="dcterms:W3CDTF">2022-04-20T10:27:19Z</dcterms:modified>
</cp:coreProperties>
</file>