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360" r:id="rId4"/>
    <p:sldId id="385" r:id="rId5"/>
    <p:sldId id="383" r:id="rId6"/>
    <p:sldId id="384" r:id="rId7"/>
    <p:sldId id="386" r:id="rId8"/>
    <p:sldId id="387" r:id="rId9"/>
    <p:sldId id="382" r:id="rId10"/>
    <p:sldId id="396" r:id="rId11"/>
    <p:sldId id="398" r:id="rId12"/>
    <p:sldId id="399" r:id="rId13"/>
    <p:sldId id="401" r:id="rId14"/>
    <p:sldId id="400" r:id="rId15"/>
    <p:sldId id="397" r:id="rId16"/>
    <p:sldId id="358" r:id="rId17"/>
    <p:sldId id="395" r:id="rId18"/>
    <p:sldId id="404" r:id="rId19"/>
    <p:sldId id="405" r:id="rId20"/>
    <p:sldId id="406" r:id="rId21"/>
    <p:sldId id="403" r:id="rId22"/>
    <p:sldId id="389" r:id="rId23"/>
    <p:sldId id="407" r:id="rId24"/>
    <p:sldId id="402" r:id="rId2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399FF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76" autoAdjust="0"/>
    <p:restoredTop sz="94660"/>
  </p:normalViewPr>
  <p:slideViewPr>
    <p:cSldViewPr>
      <p:cViewPr varScale="1">
        <p:scale>
          <a:sx n="107" d="100"/>
          <a:sy n="107" d="100"/>
        </p:scale>
        <p:origin x="-166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030240-9BE0-4392-81A8-AB0264B22E2C}" type="datetimeFigureOut">
              <a:rPr lang="fr-FR" smtClean="0"/>
              <a:t>23/03/2022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76BEE5-282E-46FC-8C73-4293EAA243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0694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6BEE5-282E-46FC-8C73-4293EAA2433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825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6BEE5-282E-46FC-8C73-4293EAA24336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2746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D209A-4FA4-4B61-8D4F-8821F4435536}" type="datetime1">
              <a:rPr lang="fr-FR" smtClean="0"/>
              <a:t>23/03/2022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7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1C45F-3407-4C7B-856E-6B6D9E928F7C}" type="datetime1">
              <a:rPr lang="fr-FR" smtClean="0"/>
              <a:t>23/03/2022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47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F2C8B-1A39-4C17-A7A3-8259CA14844E}" type="datetime1">
              <a:rPr lang="fr-FR" smtClean="0"/>
              <a:t>23/03/2022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19CC3-FA0C-4EC3-87A2-7F566E9977B7}" type="datetime1">
              <a:rPr lang="fr-FR" smtClean="0"/>
              <a:t>23/03/2022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92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72253-E41C-4F66-84CF-C07B3B26EB08}" type="datetime1">
              <a:rPr lang="fr-FR" smtClean="0"/>
              <a:t>23/03/2022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27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20244-094E-4A29-89D4-160D4795D0BE}" type="datetime1">
              <a:rPr lang="fr-FR" smtClean="0"/>
              <a:t>23/03/2022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2F92E-AEE2-4EC9-BC4F-7C5F69E1C474}" type="datetime1">
              <a:rPr lang="fr-FR" smtClean="0"/>
              <a:t>23/03/2022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62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9A549-5BB4-473E-9E95-5A31B77CF80E}" type="datetime1">
              <a:rPr lang="fr-FR" smtClean="0"/>
              <a:t>23/03/2022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14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FA7D-1945-4037-8DE0-0999CCC536D4}" type="datetime1">
              <a:rPr lang="fr-FR" smtClean="0"/>
              <a:t>23/03/2022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6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C6DFC-84FE-4E23-A4C6-05CEAE1356BA}" type="datetime1">
              <a:rPr lang="fr-FR" smtClean="0"/>
              <a:t>23/03/2022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90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16506-5951-4AED-B618-9A93EACBAD7E}" type="datetime1">
              <a:rPr lang="fr-FR" smtClean="0"/>
              <a:t>23/03/2022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20B28-3E5D-4EF7-B41A-8194E3CFEE66}" type="datetime1">
              <a:rPr lang="fr-FR" smtClean="0"/>
              <a:t>23/03/2022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3.2 At the restaurant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53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1.wav"/><Relationship Id="rId7" Type="http://schemas.openxmlformats.org/officeDocument/2006/relationships/image" Target="../media/image1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2.wav"/><Relationship Id="rId7" Type="http://schemas.openxmlformats.org/officeDocument/2006/relationships/image" Target="../media/image1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3.wav"/><Relationship Id="rId7" Type="http://schemas.openxmlformats.org/officeDocument/2006/relationships/image" Target="../media/image1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4.wav"/><Relationship Id="rId7" Type="http://schemas.openxmlformats.org/officeDocument/2006/relationships/image" Target="../media/image1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5.wav"/><Relationship Id="rId7" Type="http://schemas.openxmlformats.org/officeDocument/2006/relationships/image" Target="../media/image1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6.wav"/><Relationship Id="rId7" Type="http://schemas.openxmlformats.org/officeDocument/2006/relationships/image" Target="../media/image1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audio" Target="../media/audio17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audio" Target="../media/audio1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2.wav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audio" Target="../media/audio15.wav"/><Relationship Id="rId3" Type="http://schemas.openxmlformats.org/officeDocument/2006/relationships/audio" Target="../media/audio16.wav"/><Relationship Id="rId7" Type="http://schemas.openxmlformats.org/officeDocument/2006/relationships/audio" Target="../media/audio13.wav"/><Relationship Id="rId12" Type="http://schemas.openxmlformats.org/officeDocument/2006/relationships/image" Target="../media/image19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audio" Target="../media/audio12.wav"/><Relationship Id="rId5" Type="http://schemas.openxmlformats.org/officeDocument/2006/relationships/audio" Target="../media/audio14.wav"/><Relationship Id="rId10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openxmlformats.org/officeDocument/2006/relationships/audio" Target="../media/audio11.wav"/><Relationship Id="rId1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audio" Target="../media/audio23.wav"/><Relationship Id="rId3" Type="http://schemas.openxmlformats.org/officeDocument/2006/relationships/audio" Target="../media/audio10.wav"/><Relationship Id="rId7" Type="http://schemas.openxmlformats.org/officeDocument/2006/relationships/image" Target="../media/image12.png"/><Relationship Id="rId12" Type="http://schemas.openxmlformats.org/officeDocument/2006/relationships/audio" Target="../media/audio2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audio" Target="../media/audio21.wav"/><Relationship Id="rId5" Type="http://schemas.openxmlformats.org/officeDocument/2006/relationships/image" Target="../media/image16.png"/><Relationship Id="rId15" Type="http://schemas.openxmlformats.org/officeDocument/2006/relationships/audio" Target="../media/audio25.wav"/><Relationship Id="rId10" Type="http://schemas.openxmlformats.org/officeDocument/2006/relationships/image" Target="../media/image21.png"/><Relationship Id="rId4" Type="http://schemas.openxmlformats.org/officeDocument/2006/relationships/audio" Target="../media/audio20.wav"/><Relationship Id="rId9" Type="http://schemas.openxmlformats.org/officeDocument/2006/relationships/image" Target="../media/image20.png"/><Relationship Id="rId14" Type="http://schemas.openxmlformats.org/officeDocument/2006/relationships/audio" Target="../media/audio24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5.wav"/><Relationship Id="rId3" Type="http://schemas.openxmlformats.org/officeDocument/2006/relationships/image" Target="../media/image20.png"/><Relationship Id="rId7" Type="http://schemas.openxmlformats.org/officeDocument/2006/relationships/audio" Target="../media/audio20.wav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4.wav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0"/>
          <a:stretch/>
        </p:blipFill>
        <p:spPr bwMode="auto">
          <a:xfrm>
            <a:off x="6804248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22477" y="2348880"/>
            <a:ext cx="34883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3-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town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4486692"/>
            <a:ext cx="842493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3.3- </a:t>
            </a:r>
            <a:r>
              <a:rPr lang="fr-FR" sz="6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At the kite shop</a:t>
            </a:r>
            <a:endParaRPr lang="fr-FR" sz="6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251520" y="582614"/>
            <a:ext cx="3960440" cy="3470976"/>
            <a:chOff x="251520" y="582614"/>
            <a:chExt cx="3960440" cy="3470976"/>
          </a:xfrm>
        </p:grpSpPr>
        <p:grpSp>
          <p:nvGrpSpPr>
            <p:cNvPr id="3" name="Groupe 2"/>
            <p:cNvGrpSpPr/>
            <p:nvPr/>
          </p:nvGrpSpPr>
          <p:grpSpPr>
            <a:xfrm>
              <a:off x="251520" y="582614"/>
              <a:ext cx="3960440" cy="3470976"/>
              <a:chOff x="251520" y="582614"/>
              <a:chExt cx="3960440" cy="3470976"/>
            </a:xfrm>
          </p:grpSpPr>
          <p:sp>
            <p:nvSpPr>
              <p:cNvPr id="6" name="Ellipse 5"/>
              <p:cNvSpPr/>
              <p:nvPr/>
            </p:nvSpPr>
            <p:spPr>
              <a:xfrm>
                <a:off x="251520" y="582614"/>
                <a:ext cx="3960440" cy="347097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" name="Ellipse 6"/>
              <p:cNvSpPr/>
              <p:nvPr/>
            </p:nvSpPr>
            <p:spPr>
              <a:xfrm>
                <a:off x="537207" y="1003956"/>
                <a:ext cx="2628291" cy="262829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5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8727" y="1420453"/>
                <a:ext cx="846026" cy="19354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883" y="1314355"/>
                <a:ext cx="870469" cy="20074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Ellipse 7"/>
              <p:cNvSpPr/>
              <p:nvPr/>
            </p:nvSpPr>
            <p:spPr>
              <a:xfrm>
                <a:off x="2639742" y="1171376"/>
                <a:ext cx="1117140" cy="1117140"/>
              </a:xfrm>
              <a:prstGeom prst="ellipse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9" name="ZoneTexte 8"/>
            <p:cNvSpPr txBox="1"/>
            <p:nvPr/>
          </p:nvSpPr>
          <p:spPr>
            <a:xfrm>
              <a:off x="2654753" y="1546446"/>
              <a:ext cx="10801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bg1"/>
                  </a:solidFill>
                </a:rPr>
                <a:t>NIVEAU 2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36513" y="5594688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</a:t>
            </a:r>
            <a:endParaRPr lang="fr-FR" sz="4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9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red_kites_dont_lik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904" y="3216360"/>
            <a:ext cx="1695448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216360"/>
            <a:ext cx="1695449" cy="14539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618" y="5344455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7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908" y="5236188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027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i_like_blue_kites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8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8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8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6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39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23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square_kites_dont_lik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8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8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8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6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39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2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992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rectangular_kites_lik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8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8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4/6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9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399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triangular_kites_lik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7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7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8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5/6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6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39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025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pink_kites_dont_lik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4667"/>
            <a:ext cx="1695450" cy="14539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6/6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9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437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2800" dirty="0" smtClean="0"/>
              <a:t>Look, </a:t>
            </a:r>
            <a:r>
              <a:rPr lang="fr-FR" sz="2800" dirty="0" err="1" smtClean="0"/>
              <a:t>listen</a:t>
            </a:r>
            <a:r>
              <a:rPr lang="fr-FR" sz="2800" dirty="0" smtClean="0"/>
              <a:t> and focus on </a:t>
            </a:r>
            <a:r>
              <a:rPr lang="fr-FR" sz="2800" dirty="0" err="1" smtClean="0"/>
              <a:t>what</a:t>
            </a:r>
            <a:r>
              <a:rPr lang="fr-FR" sz="2800" dirty="0" smtClean="0"/>
              <a:t> </a:t>
            </a:r>
            <a:r>
              <a:rPr lang="fr-FR" sz="2800" dirty="0" err="1" smtClean="0"/>
              <a:t>you</a:t>
            </a:r>
            <a:r>
              <a:rPr lang="fr-FR" sz="2800" dirty="0" smtClean="0"/>
              <a:t> </a:t>
            </a:r>
            <a:r>
              <a:rPr lang="fr-FR" sz="2800" dirty="0" err="1" smtClean="0"/>
              <a:t>understand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focus on what you understand.wav"/>
            </a:hlinkClick>
          </p:cNvPr>
          <p:cNvSpPr/>
          <p:nvPr/>
        </p:nvSpPr>
        <p:spPr>
          <a:xfrm>
            <a:off x="8100392" y="69837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/>
          </a:p>
        </p:txBody>
      </p:sp>
      <p:pic>
        <p:nvPicPr>
          <p:cNvPr id="4" name="N2 - S3 My town - S3 At the kite sho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1268760"/>
            <a:ext cx="8640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17690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2800" dirty="0" smtClean="0"/>
              <a:t>Look, </a:t>
            </a:r>
            <a:r>
              <a:rPr lang="fr-FR" sz="2800" dirty="0" err="1" smtClean="0"/>
              <a:t>listen</a:t>
            </a:r>
            <a:r>
              <a:rPr lang="fr-FR" sz="2800" dirty="0" smtClean="0"/>
              <a:t> and focus on </a:t>
            </a:r>
            <a:r>
              <a:rPr lang="fr-FR" sz="2800" dirty="0" err="1" smtClean="0"/>
              <a:t>what</a:t>
            </a:r>
            <a:r>
              <a:rPr lang="fr-FR" sz="2800" dirty="0" smtClean="0"/>
              <a:t> </a:t>
            </a:r>
            <a:r>
              <a:rPr lang="fr-FR" sz="2800" dirty="0" err="1" smtClean="0"/>
              <a:t>you</a:t>
            </a:r>
            <a:r>
              <a:rPr lang="fr-FR" sz="2800" dirty="0" smtClean="0"/>
              <a:t> </a:t>
            </a:r>
            <a:r>
              <a:rPr lang="fr-FR" sz="2800" dirty="0" err="1" smtClean="0"/>
              <a:t>understand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focus on what you understand.wav"/>
            </a:hlinkClick>
          </p:cNvPr>
          <p:cNvSpPr/>
          <p:nvPr/>
        </p:nvSpPr>
        <p:spPr>
          <a:xfrm>
            <a:off x="8100392" y="396354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851920" y="727255"/>
            <a:ext cx="496855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Tom: “Oh! This shop is amazing. There are lots of kites!”</a:t>
            </a:r>
          </a:p>
          <a:p>
            <a:pPr algn="just"/>
            <a:r>
              <a:rPr lang="en-US" sz="2000" dirty="0"/>
              <a:t>Kite Seller: “Can I help you?”</a:t>
            </a:r>
          </a:p>
          <a:p>
            <a:pPr algn="just"/>
            <a:r>
              <a:rPr lang="en-US" sz="2000" dirty="0"/>
              <a:t>Lucy: “Yes, we’re looking for kites please!”</a:t>
            </a:r>
          </a:p>
          <a:p>
            <a:pPr algn="just"/>
            <a:r>
              <a:rPr lang="en-US" sz="2000" dirty="0"/>
              <a:t>Kite Seller: “Great! You’re in the right place!”</a:t>
            </a:r>
          </a:p>
          <a:p>
            <a:pPr algn="just"/>
            <a:r>
              <a:rPr lang="en-US" sz="2000" dirty="0"/>
              <a:t>Kite Seller: “How many kites would you like?”</a:t>
            </a:r>
          </a:p>
          <a:p>
            <a:pPr algn="just"/>
            <a:r>
              <a:rPr lang="en-US" sz="2000" dirty="0"/>
              <a:t>Lucy: “One for my sister, one for Tom and one for me!”</a:t>
            </a:r>
          </a:p>
          <a:p>
            <a:pPr algn="just"/>
            <a:r>
              <a:rPr lang="en-US" sz="2000" dirty="0"/>
              <a:t>Kite Seller: “Ok, 3 kites. What kind of kite would you like? We have everything you want.”</a:t>
            </a:r>
          </a:p>
          <a:p>
            <a:pPr algn="just"/>
            <a:r>
              <a:rPr lang="en-US" sz="2000" dirty="0"/>
              <a:t>Lucy’s little sister: “I like the rainbow-</a:t>
            </a:r>
            <a:r>
              <a:rPr lang="en-US" sz="2000" dirty="0" err="1"/>
              <a:t>coloured</a:t>
            </a:r>
            <a:r>
              <a:rPr lang="en-US" sz="2000" dirty="0"/>
              <a:t> kite! I want this one!”</a:t>
            </a:r>
          </a:p>
          <a:p>
            <a:pPr algn="just"/>
            <a:r>
              <a:rPr lang="en-US" sz="2000" dirty="0"/>
              <a:t>Lucy: “I’d like... the striped kite... Oh no, this one! The red triangular kite!”</a:t>
            </a:r>
          </a:p>
          <a:p>
            <a:pPr algn="just"/>
            <a:r>
              <a:rPr lang="en-US" sz="2000" dirty="0"/>
              <a:t>Tom: “I’d like a green one... I’m not sure if I’ll choose a square kite or a rectangular kite...</a:t>
            </a:r>
          </a:p>
          <a:p>
            <a:pPr algn="just"/>
            <a:r>
              <a:rPr lang="en-US" sz="2000" dirty="0"/>
              <a:t>What do you think Lucy?”</a:t>
            </a:r>
          </a:p>
          <a:p>
            <a:pPr algn="just"/>
            <a:r>
              <a:rPr lang="en-US" sz="2000" dirty="0"/>
              <a:t>Lucy: “I prefer the square kite!”</a:t>
            </a:r>
            <a:endParaRPr lang="en-US" sz="2000" dirty="0" smtClean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484780"/>
            <a:ext cx="2895600" cy="365125"/>
          </a:xfrm>
        </p:spPr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  <p:pic>
        <p:nvPicPr>
          <p:cNvPr id="7" name="N2 - S3 My town - S3 At the kite sho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836712"/>
            <a:ext cx="3584398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83855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1/4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753" y="4763093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465313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579" y="4653136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460375" y="3429000"/>
            <a:ext cx="2520280" cy="46166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I </a:t>
            </a:r>
            <a:r>
              <a:rPr lang="fr-FR" sz="2400" dirty="0" err="1" smtClean="0"/>
              <a:t>like</a:t>
            </a:r>
            <a:r>
              <a:rPr lang="fr-FR" sz="2400" dirty="0" smtClean="0"/>
              <a:t> </a:t>
            </a:r>
            <a:r>
              <a:rPr lang="fr-FR" sz="2400" dirty="0" err="1" smtClean="0"/>
              <a:t>blue</a:t>
            </a:r>
            <a:r>
              <a:rPr lang="fr-FR" sz="2400" dirty="0" smtClean="0"/>
              <a:t> kites.</a:t>
            </a:r>
            <a:endParaRPr lang="fr-FR" sz="2400" dirty="0"/>
          </a:p>
        </p:txBody>
      </p:sp>
      <p:sp>
        <p:nvSpPr>
          <p:cNvPr id="16" name="ZoneTexte 15"/>
          <p:cNvSpPr txBox="1"/>
          <p:nvPr/>
        </p:nvSpPr>
        <p:spPr>
          <a:xfrm>
            <a:off x="3229959" y="3429000"/>
            <a:ext cx="2520280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I </a:t>
            </a:r>
            <a:r>
              <a:rPr lang="fr-FR" sz="2400" dirty="0" err="1" smtClean="0"/>
              <a:t>don’t</a:t>
            </a:r>
            <a:r>
              <a:rPr lang="fr-FR" sz="2400" dirty="0" smtClean="0"/>
              <a:t> </a:t>
            </a:r>
            <a:r>
              <a:rPr lang="fr-FR" sz="2400" dirty="0" err="1" smtClean="0"/>
              <a:t>like</a:t>
            </a:r>
            <a:r>
              <a:rPr lang="fr-FR" sz="2400" dirty="0" smtClean="0"/>
              <a:t> </a:t>
            </a:r>
            <a:r>
              <a:rPr lang="fr-FR" sz="2400" dirty="0" err="1" smtClean="0"/>
              <a:t>big</a:t>
            </a:r>
            <a:r>
              <a:rPr lang="fr-FR" sz="2400" dirty="0" smtClean="0"/>
              <a:t> </a:t>
            </a:r>
            <a:r>
              <a:rPr lang="fr-FR" sz="2400" dirty="0" err="1" smtClean="0"/>
              <a:t>red</a:t>
            </a:r>
            <a:r>
              <a:rPr lang="fr-FR" sz="2400" dirty="0" smtClean="0"/>
              <a:t> kites.</a:t>
            </a:r>
            <a:endParaRPr lang="fr-FR" sz="2400" dirty="0"/>
          </a:p>
        </p:txBody>
      </p:sp>
      <p:sp>
        <p:nvSpPr>
          <p:cNvPr id="17" name="ZoneTexte 16"/>
          <p:cNvSpPr txBox="1"/>
          <p:nvPr/>
        </p:nvSpPr>
        <p:spPr>
          <a:xfrm>
            <a:off x="6012160" y="3428999"/>
            <a:ext cx="2520280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I </a:t>
            </a:r>
            <a:r>
              <a:rPr lang="fr-FR" sz="2400" dirty="0" err="1" smtClean="0"/>
              <a:t>don’t</a:t>
            </a:r>
            <a:r>
              <a:rPr lang="fr-FR" sz="2400" dirty="0" smtClean="0"/>
              <a:t> </a:t>
            </a:r>
            <a:r>
              <a:rPr lang="fr-FR" sz="2400" dirty="0" err="1" smtClean="0"/>
              <a:t>like</a:t>
            </a:r>
            <a:r>
              <a:rPr lang="fr-FR" sz="2400" dirty="0" smtClean="0"/>
              <a:t> square kites.</a:t>
            </a:r>
            <a:endParaRPr lang="fr-FR" sz="2400" dirty="0"/>
          </a:p>
        </p:txBody>
      </p:sp>
      <p:sp>
        <p:nvSpPr>
          <p:cNvPr id="18" name="Bouton d'action : Son 17">
            <a:hlinkClick r:id="" action="ppaction://noaction" highlightClick="1">
              <a:snd r:embed="rId5" name="i_like_blue_kites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214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triangular_kites_lik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2/4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7" y="4763094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62" y="4653136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16" y="4653136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460375" y="3429000"/>
            <a:ext cx="2520280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I </a:t>
            </a:r>
            <a:r>
              <a:rPr lang="fr-FR" sz="2400" dirty="0" err="1" smtClean="0"/>
              <a:t>don’t</a:t>
            </a:r>
            <a:r>
              <a:rPr lang="fr-FR" sz="2400" dirty="0" smtClean="0"/>
              <a:t> </a:t>
            </a:r>
            <a:r>
              <a:rPr lang="fr-FR" sz="2400" dirty="0" err="1" smtClean="0"/>
              <a:t>like</a:t>
            </a:r>
            <a:r>
              <a:rPr lang="fr-FR" sz="2400" dirty="0" smtClean="0"/>
              <a:t> square kites.</a:t>
            </a:r>
            <a:endParaRPr lang="fr-FR" sz="2400" dirty="0"/>
          </a:p>
        </p:txBody>
      </p:sp>
      <p:sp>
        <p:nvSpPr>
          <p:cNvPr id="16" name="ZoneTexte 15"/>
          <p:cNvSpPr txBox="1"/>
          <p:nvPr/>
        </p:nvSpPr>
        <p:spPr>
          <a:xfrm>
            <a:off x="3229959" y="3429000"/>
            <a:ext cx="2520280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I </a:t>
            </a:r>
            <a:r>
              <a:rPr lang="fr-FR" sz="2400" dirty="0" err="1" smtClean="0"/>
              <a:t>like</a:t>
            </a:r>
            <a:r>
              <a:rPr lang="fr-FR" sz="2400" dirty="0" smtClean="0"/>
              <a:t> </a:t>
            </a:r>
            <a:r>
              <a:rPr lang="fr-FR" sz="2400" dirty="0" err="1" smtClean="0"/>
              <a:t>triangular</a:t>
            </a:r>
            <a:r>
              <a:rPr lang="fr-FR" sz="2400" dirty="0" smtClean="0"/>
              <a:t> kites.</a:t>
            </a:r>
            <a:endParaRPr lang="fr-FR" sz="2400" dirty="0"/>
          </a:p>
        </p:txBody>
      </p:sp>
      <p:sp>
        <p:nvSpPr>
          <p:cNvPr id="17" name="ZoneTexte 16"/>
          <p:cNvSpPr txBox="1"/>
          <p:nvPr/>
        </p:nvSpPr>
        <p:spPr>
          <a:xfrm>
            <a:off x="6012160" y="3428999"/>
            <a:ext cx="2520280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I </a:t>
            </a:r>
            <a:r>
              <a:rPr lang="fr-FR" sz="2400" dirty="0" err="1" smtClean="0"/>
              <a:t>don’t</a:t>
            </a:r>
            <a:r>
              <a:rPr lang="fr-FR" sz="2400" dirty="0" smtClean="0"/>
              <a:t> </a:t>
            </a:r>
            <a:r>
              <a:rPr lang="fr-FR" sz="2400" dirty="0" err="1" smtClean="0"/>
              <a:t>like</a:t>
            </a:r>
            <a:r>
              <a:rPr lang="fr-FR" sz="2400" dirty="0" smtClean="0"/>
              <a:t> </a:t>
            </a:r>
            <a:r>
              <a:rPr lang="fr-FR" sz="2400" dirty="0" err="1" smtClean="0"/>
              <a:t>big</a:t>
            </a:r>
            <a:r>
              <a:rPr lang="fr-FR" sz="2400" dirty="0" smtClean="0"/>
              <a:t> </a:t>
            </a:r>
            <a:r>
              <a:rPr lang="fr-FR" sz="2400" dirty="0" err="1" smtClean="0"/>
              <a:t>red</a:t>
            </a:r>
            <a:r>
              <a:rPr lang="fr-FR" sz="2400" dirty="0" smtClean="0"/>
              <a:t> kites.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26345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1898557" cy="2333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67111"/>
            <a:ext cx="1898557" cy="2281102"/>
          </a:xfrm>
          <a:prstGeom prst="rect">
            <a:avLst/>
          </a:prstGeom>
        </p:spPr>
      </p:pic>
      <p:sp>
        <p:nvSpPr>
          <p:cNvPr id="7" name="Bouton d’action : Suivant 6">
            <a:hlinkClick r:id="" action="ppaction://noaction" highlightClick="1">
              <a:snd r:embed="rId5" name="TT_Shut_the_shutters.wav"/>
            </a:hlinkClick>
          </p:cNvPr>
          <p:cNvSpPr/>
          <p:nvPr/>
        </p:nvSpPr>
        <p:spPr>
          <a:xfrm>
            <a:off x="3969469" y="3875614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0800000" flipV="1">
            <a:off x="1511479" y="2362377"/>
            <a:ext cx="59063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Tongue Twister</a:t>
            </a:r>
            <a:endParaRPr lang="fr-FR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2726141" y="5125834"/>
            <a:ext cx="4222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Shut the shutters and sit in the </a:t>
            </a:r>
            <a:r>
              <a:rPr lang="en-US" dirty="0" smtClean="0"/>
              <a:t>shop.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71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100_rupees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3/4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621" y="4763094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4653136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16" y="4653136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6012160" y="3428999"/>
            <a:ext cx="2520280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I </a:t>
            </a:r>
            <a:r>
              <a:rPr lang="fr-FR" sz="2400" dirty="0" err="1" smtClean="0"/>
              <a:t>like</a:t>
            </a:r>
            <a:r>
              <a:rPr lang="fr-FR" sz="2400" dirty="0" smtClean="0"/>
              <a:t> </a:t>
            </a:r>
            <a:r>
              <a:rPr lang="fr-FR" sz="2400" dirty="0" err="1" smtClean="0"/>
              <a:t>triangular</a:t>
            </a:r>
            <a:r>
              <a:rPr lang="fr-FR" sz="2400" dirty="0" smtClean="0"/>
              <a:t> kites.</a:t>
            </a:r>
            <a:endParaRPr lang="fr-FR" sz="2400" dirty="0"/>
          </a:p>
        </p:txBody>
      </p:sp>
      <p:sp>
        <p:nvSpPr>
          <p:cNvPr id="18" name="ZoneTexte 17"/>
          <p:cNvSpPr txBox="1"/>
          <p:nvPr/>
        </p:nvSpPr>
        <p:spPr>
          <a:xfrm>
            <a:off x="460375" y="3429000"/>
            <a:ext cx="2520280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I </a:t>
            </a:r>
            <a:r>
              <a:rPr lang="fr-FR" sz="2400" dirty="0" err="1" smtClean="0"/>
              <a:t>don’t</a:t>
            </a:r>
            <a:r>
              <a:rPr lang="fr-FR" sz="2400" dirty="0" smtClean="0"/>
              <a:t> </a:t>
            </a:r>
            <a:r>
              <a:rPr lang="fr-FR" sz="2400" dirty="0" err="1" smtClean="0"/>
              <a:t>like</a:t>
            </a:r>
            <a:r>
              <a:rPr lang="fr-FR" sz="2400" dirty="0" smtClean="0"/>
              <a:t> square kites.</a:t>
            </a:r>
            <a:endParaRPr lang="fr-FR" sz="2400" dirty="0"/>
          </a:p>
        </p:txBody>
      </p:sp>
      <p:sp>
        <p:nvSpPr>
          <p:cNvPr id="19" name="ZoneTexte 18"/>
          <p:cNvSpPr txBox="1"/>
          <p:nvPr/>
        </p:nvSpPr>
        <p:spPr>
          <a:xfrm>
            <a:off x="3229959" y="3429194"/>
            <a:ext cx="2520280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I </a:t>
            </a:r>
            <a:r>
              <a:rPr lang="fr-FR" sz="2400" dirty="0" err="1" smtClean="0"/>
              <a:t>don’t</a:t>
            </a:r>
            <a:r>
              <a:rPr lang="fr-FR" sz="2400" dirty="0" smtClean="0"/>
              <a:t> </a:t>
            </a:r>
            <a:r>
              <a:rPr lang="fr-FR" sz="2400" dirty="0" err="1" smtClean="0"/>
              <a:t>like</a:t>
            </a:r>
            <a:r>
              <a:rPr lang="fr-FR" sz="2400" dirty="0" smtClean="0"/>
              <a:t> </a:t>
            </a:r>
            <a:r>
              <a:rPr lang="fr-FR" sz="2400" dirty="0" err="1" smtClean="0"/>
              <a:t>big</a:t>
            </a:r>
            <a:r>
              <a:rPr lang="fr-FR" sz="2400" dirty="0" smtClean="0"/>
              <a:t> </a:t>
            </a:r>
            <a:r>
              <a:rPr lang="fr-FR" sz="2400" dirty="0" err="1" smtClean="0"/>
              <a:t>red</a:t>
            </a:r>
            <a:r>
              <a:rPr lang="fr-FR" sz="2400" dirty="0" smtClean="0"/>
              <a:t> kites.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32528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red_kites_dont_lik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4/4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675" y="4732767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462280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794" y="4653136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460375" y="3429000"/>
            <a:ext cx="2520280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I </a:t>
            </a:r>
            <a:r>
              <a:rPr lang="fr-FR" sz="2400" dirty="0" err="1" smtClean="0"/>
              <a:t>like</a:t>
            </a:r>
            <a:r>
              <a:rPr lang="fr-FR" sz="2400" dirty="0" smtClean="0"/>
              <a:t> </a:t>
            </a:r>
            <a:r>
              <a:rPr lang="fr-FR" sz="2400" dirty="0" err="1" smtClean="0"/>
              <a:t>triangular</a:t>
            </a:r>
            <a:r>
              <a:rPr lang="fr-FR" sz="2400" dirty="0" smtClean="0"/>
              <a:t> kites.</a:t>
            </a:r>
            <a:endParaRPr lang="fr-FR" sz="2400" dirty="0"/>
          </a:p>
        </p:txBody>
      </p:sp>
      <p:sp>
        <p:nvSpPr>
          <p:cNvPr id="15" name="ZoneTexte 14"/>
          <p:cNvSpPr txBox="1"/>
          <p:nvPr/>
        </p:nvSpPr>
        <p:spPr>
          <a:xfrm>
            <a:off x="3229959" y="3429000"/>
            <a:ext cx="2520280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I </a:t>
            </a:r>
            <a:r>
              <a:rPr lang="fr-FR" sz="2400" dirty="0" err="1" smtClean="0"/>
              <a:t>don’t</a:t>
            </a:r>
            <a:r>
              <a:rPr lang="fr-FR" sz="2400" dirty="0" smtClean="0"/>
              <a:t> </a:t>
            </a:r>
            <a:r>
              <a:rPr lang="fr-FR" sz="2400" dirty="0" err="1" smtClean="0"/>
              <a:t>like</a:t>
            </a:r>
            <a:r>
              <a:rPr lang="fr-FR" sz="2400" dirty="0" smtClean="0"/>
              <a:t> square kites.</a:t>
            </a:r>
            <a:endParaRPr lang="fr-FR" sz="2400" dirty="0"/>
          </a:p>
        </p:txBody>
      </p:sp>
      <p:sp>
        <p:nvSpPr>
          <p:cNvPr id="16" name="ZoneTexte 15"/>
          <p:cNvSpPr txBox="1"/>
          <p:nvPr/>
        </p:nvSpPr>
        <p:spPr>
          <a:xfrm>
            <a:off x="6012160" y="3428999"/>
            <a:ext cx="2520280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I </a:t>
            </a:r>
            <a:r>
              <a:rPr lang="fr-FR" sz="2400" dirty="0" err="1" smtClean="0"/>
              <a:t>don’t</a:t>
            </a:r>
            <a:r>
              <a:rPr lang="fr-FR" sz="2400" dirty="0" smtClean="0"/>
              <a:t> </a:t>
            </a:r>
            <a:r>
              <a:rPr lang="fr-FR" sz="2400" dirty="0" err="1" smtClean="0"/>
              <a:t>like</a:t>
            </a:r>
            <a:r>
              <a:rPr lang="fr-FR" sz="2400" dirty="0" smtClean="0"/>
              <a:t> </a:t>
            </a:r>
            <a:r>
              <a:rPr lang="fr-FR" sz="2400" dirty="0" err="1" smtClean="0"/>
              <a:t>big</a:t>
            </a:r>
            <a:r>
              <a:rPr lang="fr-FR" sz="2400" dirty="0" smtClean="0"/>
              <a:t> </a:t>
            </a:r>
            <a:r>
              <a:rPr lang="fr-FR" sz="2400" dirty="0" err="1" smtClean="0"/>
              <a:t>red</a:t>
            </a:r>
            <a:r>
              <a:rPr lang="fr-FR" sz="2400" dirty="0" smtClean="0"/>
              <a:t> kites.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24501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Practise</a:t>
            </a:r>
            <a:r>
              <a:rPr lang="fr-FR" sz="3200" dirty="0" smtClean="0"/>
              <a:t> </a:t>
            </a:r>
            <a:r>
              <a:rPr lang="fr-FR" sz="3200" dirty="0" err="1" smtClean="0"/>
              <a:t>your</a:t>
            </a:r>
            <a:r>
              <a:rPr lang="fr-FR" sz="3200" dirty="0" smtClean="0"/>
              <a:t> dialogue.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Practise your dialogue.wav"/>
            </a:hlinkClick>
          </p:cNvPr>
          <p:cNvSpPr/>
          <p:nvPr/>
        </p:nvSpPr>
        <p:spPr>
          <a:xfrm>
            <a:off x="4788025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pink_kites_dont_like.wav"/>
            </a:hlinkClick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020" y="3954006"/>
            <a:ext cx="853580" cy="73369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rectangular_kites_like.wav"/>
            </a:hlinkClick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812" y="1900997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square_kites_dont_lik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860" y="1900995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red_kites_dont_like.wav"/>
            </a:hlinkClick>
          </p:cNvPr>
          <p:cNvPicPr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2" r="14304" b="9649"/>
          <a:stretch/>
        </p:blipFill>
        <p:spPr>
          <a:xfrm>
            <a:off x="1475492" y="3429000"/>
            <a:ext cx="1944216" cy="18002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i_like_blue_kites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860" y="3701979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triangular_kites_lik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900997"/>
            <a:ext cx="1439996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111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2965" y="160338"/>
            <a:ext cx="8229600" cy="628539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3" name="Listen and click on the right picture.wav"/>
            </a:hlinkClick>
          </p:cNvPr>
          <p:cNvSpPr/>
          <p:nvPr/>
        </p:nvSpPr>
        <p:spPr>
          <a:xfrm>
            <a:off x="6948264" y="312738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4" name="triangular_kite_dialogue.wav"/>
            </a:hlinkClick>
          </p:cNvPr>
          <p:cNvSpPr/>
          <p:nvPr/>
        </p:nvSpPr>
        <p:spPr>
          <a:xfrm>
            <a:off x="274634" y="5627531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2411760" y="908720"/>
            <a:ext cx="3564396" cy="7200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dirty="0" err="1" smtClean="0"/>
              <a:t>What</a:t>
            </a:r>
            <a:r>
              <a:rPr lang="fr-FR" sz="2000" dirty="0" smtClean="0"/>
              <a:t> </a:t>
            </a:r>
            <a:r>
              <a:rPr lang="fr-FR" sz="2000" dirty="0" err="1" smtClean="0"/>
              <a:t>would</a:t>
            </a:r>
            <a:r>
              <a:rPr lang="fr-FR" sz="2000" dirty="0" smtClean="0"/>
              <a:t> </a:t>
            </a:r>
            <a:r>
              <a:rPr lang="fr-FR" sz="2000" dirty="0" err="1" smtClean="0"/>
              <a:t>you</a:t>
            </a:r>
            <a:r>
              <a:rPr lang="fr-FR" sz="2000" dirty="0" smtClean="0"/>
              <a:t> </a:t>
            </a:r>
            <a:r>
              <a:rPr lang="fr-FR" sz="2000" dirty="0" err="1" smtClean="0"/>
              <a:t>like</a:t>
            </a:r>
            <a:r>
              <a:rPr lang="fr-FR" sz="2000" dirty="0" smtClean="0"/>
              <a:t> ?</a:t>
            </a:r>
          </a:p>
          <a:p>
            <a:r>
              <a:rPr lang="fr-FR" sz="2000" dirty="0" smtClean="0"/>
              <a:t>A </a:t>
            </a:r>
            <a:r>
              <a:rPr lang="fr-FR" sz="2000" dirty="0" err="1" smtClean="0"/>
              <a:t>triangular</a:t>
            </a:r>
            <a:r>
              <a:rPr lang="fr-FR" sz="2000" dirty="0" smtClean="0"/>
              <a:t> kite</a:t>
            </a:r>
            <a:r>
              <a:rPr lang="fr-FR" sz="2400" dirty="0" smtClean="0"/>
              <a:t>.</a:t>
            </a:r>
            <a:endParaRPr lang="fr-FR" sz="2400" dirty="0"/>
          </a:p>
        </p:txBody>
      </p:sp>
      <p:sp>
        <p:nvSpPr>
          <p:cNvPr id="16" name="ZoneTexte 15"/>
          <p:cNvSpPr txBox="1"/>
          <p:nvPr/>
        </p:nvSpPr>
        <p:spPr>
          <a:xfrm>
            <a:off x="2411760" y="1844824"/>
            <a:ext cx="3575239" cy="7200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dirty="0" err="1"/>
              <a:t>What</a:t>
            </a:r>
            <a:r>
              <a:rPr lang="fr-FR" sz="2000" dirty="0"/>
              <a:t> </a:t>
            </a:r>
            <a:r>
              <a:rPr lang="fr-FR" sz="2000" dirty="0" err="1"/>
              <a:t>would</a:t>
            </a:r>
            <a:r>
              <a:rPr lang="fr-FR" sz="2000" dirty="0"/>
              <a:t> </a:t>
            </a:r>
            <a:r>
              <a:rPr lang="fr-FR" sz="2000" dirty="0" err="1"/>
              <a:t>you</a:t>
            </a:r>
            <a:r>
              <a:rPr lang="fr-FR" sz="2000" dirty="0"/>
              <a:t> </a:t>
            </a:r>
            <a:r>
              <a:rPr lang="fr-FR" sz="2000" dirty="0" err="1"/>
              <a:t>like</a:t>
            </a:r>
            <a:r>
              <a:rPr lang="fr-FR" sz="2000" dirty="0"/>
              <a:t> ?</a:t>
            </a:r>
          </a:p>
          <a:p>
            <a:r>
              <a:rPr lang="fr-FR" sz="2000" dirty="0"/>
              <a:t>A </a:t>
            </a:r>
            <a:r>
              <a:rPr lang="fr-FR" sz="2000" dirty="0" err="1" smtClean="0"/>
              <a:t>red</a:t>
            </a:r>
            <a:r>
              <a:rPr lang="fr-FR" sz="2000" dirty="0" smtClean="0"/>
              <a:t> </a:t>
            </a:r>
            <a:r>
              <a:rPr lang="fr-FR" sz="2000" dirty="0" err="1" smtClean="0"/>
              <a:t>triangular</a:t>
            </a:r>
            <a:r>
              <a:rPr lang="fr-FR" sz="2000" dirty="0" smtClean="0"/>
              <a:t> kite, </a:t>
            </a:r>
            <a:r>
              <a:rPr lang="fr-FR" sz="2000" dirty="0" err="1" smtClean="0"/>
              <a:t>please</a:t>
            </a:r>
            <a:r>
              <a:rPr lang="fr-FR" sz="2000" dirty="0" smtClean="0"/>
              <a:t>.</a:t>
            </a:r>
            <a:endParaRPr lang="fr-FR" sz="2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81"/>
          <a:stretch/>
        </p:blipFill>
        <p:spPr>
          <a:xfrm>
            <a:off x="8020637" y="5609559"/>
            <a:ext cx="877435" cy="540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767" y="998720"/>
            <a:ext cx="789683" cy="540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20" name="ZoneTexte 19"/>
          <p:cNvSpPr txBox="1"/>
          <p:nvPr/>
        </p:nvSpPr>
        <p:spPr>
          <a:xfrm>
            <a:off x="2411760" y="2780928"/>
            <a:ext cx="3575239" cy="7200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dirty="0" err="1"/>
              <a:t>What</a:t>
            </a:r>
            <a:r>
              <a:rPr lang="fr-FR" sz="2000" dirty="0"/>
              <a:t> </a:t>
            </a:r>
            <a:r>
              <a:rPr lang="fr-FR" sz="2000" dirty="0" err="1"/>
              <a:t>would</a:t>
            </a:r>
            <a:r>
              <a:rPr lang="fr-FR" sz="2000" dirty="0"/>
              <a:t> </a:t>
            </a:r>
            <a:r>
              <a:rPr lang="fr-FR" sz="2000" dirty="0" err="1"/>
              <a:t>you</a:t>
            </a:r>
            <a:r>
              <a:rPr lang="fr-FR" sz="2000" dirty="0"/>
              <a:t> </a:t>
            </a:r>
            <a:r>
              <a:rPr lang="fr-FR" sz="2000" dirty="0" err="1"/>
              <a:t>like</a:t>
            </a:r>
            <a:r>
              <a:rPr lang="fr-FR" sz="2000" dirty="0"/>
              <a:t> ?</a:t>
            </a:r>
          </a:p>
          <a:p>
            <a:r>
              <a:rPr lang="fr-FR" sz="2000" dirty="0"/>
              <a:t>A </a:t>
            </a:r>
            <a:r>
              <a:rPr lang="fr-FR" sz="2000" dirty="0" err="1" smtClean="0"/>
              <a:t>rectangular</a:t>
            </a:r>
            <a:r>
              <a:rPr lang="fr-FR" sz="2000" dirty="0" smtClean="0"/>
              <a:t> kite, </a:t>
            </a:r>
            <a:r>
              <a:rPr lang="fr-FR" sz="2000" dirty="0" err="1" smtClean="0"/>
              <a:t>please</a:t>
            </a:r>
            <a:r>
              <a:rPr lang="fr-FR" sz="2000" dirty="0" smtClean="0"/>
              <a:t>.</a:t>
            </a:r>
            <a:endParaRPr lang="fr-FR" sz="2000" dirty="0"/>
          </a:p>
        </p:txBody>
      </p:sp>
      <p:sp>
        <p:nvSpPr>
          <p:cNvPr id="21" name="ZoneTexte 20"/>
          <p:cNvSpPr txBox="1"/>
          <p:nvPr/>
        </p:nvSpPr>
        <p:spPr>
          <a:xfrm>
            <a:off x="2436430" y="3717032"/>
            <a:ext cx="3575239" cy="7200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dirty="0" err="1"/>
              <a:t>What</a:t>
            </a:r>
            <a:r>
              <a:rPr lang="fr-FR" sz="2000" dirty="0"/>
              <a:t> </a:t>
            </a:r>
            <a:r>
              <a:rPr lang="fr-FR" sz="2000" dirty="0" err="1"/>
              <a:t>would</a:t>
            </a:r>
            <a:r>
              <a:rPr lang="fr-FR" sz="2000" dirty="0"/>
              <a:t> </a:t>
            </a:r>
            <a:r>
              <a:rPr lang="fr-FR" sz="2000" dirty="0" err="1"/>
              <a:t>you</a:t>
            </a:r>
            <a:r>
              <a:rPr lang="fr-FR" sz="2000" dirty="0"/>
              <a:t> </a:t>
            </a:r>
            <a:r>
              <a:rPr lang="fr-FR" sz="2000" dirty="0" err="1"/>
              <a:t>like</a:t>
            </a:r>
            <a:r>
              <a:rPr lang="fr-FR" sz="2000" dirty="0"/>
              <a:t> ?</a:t>
            </a:r>
          </a:p>
          <a:p>
            <a:r>
              <a:rPr lang="fr-FR" sz="2000" dirty="0"/>
              <a:t>A </a:t>
            </a:r>
            <a:r>
              <a:rPr lang="fr-FR" sz="2000" dirty="0" smtClean="0"/>
              <a:t>square kite, </a:t>
            </a:r>
            <a:r>
              <a:rPr lang="fr-FR" sz="2000" dirty="0" err="1" smtClean="0"/>
              <a:t>please</a:t>
            </a:r>
            <a:r>
              <a:rPr lang="fr-FR" sz="2000" dirty="0" smtClean="0"/>
              <a:t>.</a:t>
            </a:r>
            <a:endParaRPr lang="fr-FR" sz="2000" dirty="0"/>
          </a:p>
        </p:txBody>
      </p:sp>
      <p:sp>
        <p:nvSpPr>
          <p:cNvPr id="23" name="ZoneTexte 22"/>
          <p:cNvSpPr txBox="1"/>
          <p:nvPr/>
        </p:nvSpPr>
        <p:spPr>
          <a:xfrm>
            <a:off x="2436430" y="4653216"/>
            <a:ext cx="3575239" cy="7200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dirty="0" err="1"/>
              <a:t>What</a:t>
            </a:r>
            <a:r>
              <a:rPr lang="fr-FR" sz="2000" dirty="0"/>
              <a:t> </a:t>
            </a:r>
            <a:r>
              <a:rPr lang="fr-FR" sz="2000" dirty="0" err="1"/>
              <a:t>would</a:t>
            </a:r>
            <a:r>
              <a:rPr lang="fr-FR" sz="2000" dirty="0"/>
              <a:t> </a:t>
            </a:r>
            <a:r>
              <a:rPr lang="fr-FR" sz="2000" dirty="0" err="1"/>
              <a:t>you</a:t>
            </a:r>
            <a:r>
              <a:rPr lang="fr-FR" sz="2000" dirty="0"/>
              <a:t> </a:t>
            </a:r>
            <a:r>
              <a:rPr lang="fr-FR" sz="2000" dirty="0" err="1"/>
              <a:t>like</a:t>
            </a:r>
            <a:r>
              <a:rPr lang="fr-FR" sz="2000" dirty="0"/>
              <a:t> ?</a:t>
            </a:r>
          </a:p>
          <a:p>
            <a:r>
              <a:rPr lang="fr-FR" sz="2000" dirty="0"/>
              <a:t>A </a:t>
            </a:r>
            <a:r>
              <a:rPr lang="fr-FR" sz="2000" dirty="0" err="1" smtClean="0"/>
              <a:t>blue</a:t>
            </a:r>
            <a:r>
              <a:rPr lang="fr-FR" sz="2000" dirty="0" smtClean="0"/>
              <a:t> kite, </a:t>
            </a:r>
            <a:r>
              <a:rPr lang="fr-FR" sz="2000" dirty="0" err="1" smtClean="0"/>
              <a:t>please</a:t>
            </a:r>
            <a:r>
              <a:rPr lang="fr-FR" sz="2000" dirty="0" smtClean="0"/>
              <a:t>.</a:t>
            </a:r>
            <a:endParaRPr lang="fr-FR" sz="2000" dirty="0"/>
          </a:p>
        </p:txBody>
      </p:sp>
      <p:sp>
        <p:nvSpPr>
          <p:cNvPr id="24" name="ZoneTexte 23"/>
          <p:cNvSpPr txBox="1"/>
          <p:nvPr/>
        </p:nvSpPr>
        <p:spPr>
          <a:xfrm>
            <a:off x="2436430" y="5525616"/>
            <a:ext cx="3575239" cy="7078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dirty="0" err="1"/>
              <a:t>What</a:t>
            </a:r>
            <a:r>
              <a:rPr lang="fr-FR" sz="2000" dirty="0"/>
              <a:t> </a:t>
            </a:r>
            <a:r>
              <a:rPr lang="fr-FR" sz="2000" dirty="0" err="1"/>
              <a:t>would</a:t>
            </a:r>
            <a:r>
              <a:rPr lang="fr-FR" sz="2000" dirty="0"/>
              <a:t> </a:t>
            </a:r>
            <a:r>
              <a:rPr lang="fr-FR" sz="2000" dirty="0" err="1"/>
              <a:t>you</a:t>
            </a:r>
            <a:r>
              <a:rPr lang="fr-FR" sz="2000" dirty="0"/>
              <a:t> </a:t>
            </a:r>
            <a:r>
              <a:rPr lang="fr-FR" sz="2000" dirty="0" err="1"/>
              <a:t>like</a:t>
            </a:r>
            <a:r>
              <a:rPr lang="fr-FR" sz="2000" dirty="0"/>
              <a:t> ?</a:t>
            </a:r>
          </a:p>
          <a:p>
            <a:r>
              <a:rPr lang="fr-FR" sz="2000" dirty="0"/>
              <a:t>A </a:t>
            </a:r>
            <a:r>
              <a:rPr lang="fr-FR" sz="2000" dirty="0" smtClean="0"/>
              <a:t>green </a:t>
            </a:r>
            <a:r>
              <a:rPr lang="fr-FR" sz="2000" dirty="0" err="1" smtClean="0"/>
              <a:t>rectangular</a:t>
            </a:r>
            <a:r>
              <a:rPr lang="fr-FR" sz="2000" dirty="0" smtClean="0"/>
              <a:t> kite, </a:t>
            </a:r>
            <a:r>
              <a:rPr lang="fr-FR" sz="2000" dirty="0" err="1" smtClean="0"/>
              <a:t>please</a:t>
            </a:r>
            <a:r>
              <a:rPr lang="fr-FR" sz="2000" dirty="0" smtClean="0"/>
              <a:t>.</a:t>
            </a:r>
            <a:endParaRPr lang="fr-FR" sz="2000" dirty="0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624" y="4743216"/>
            <a:ext cx="759448" cy="540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247" y="2870928"/>
            <a:ext cx="720203" cy="540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34"/>
          <a:stretch/>
        </p:blipFill>
        <p:spPr>
          <a:xfrm>
            <a:off x="7995683" y="3807589"/>
            <a:ext cx="882767" cy="540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9"/>
          <a:stretch/>
        </p:blipFill>
        <p:spPr>
          <a:xfrm>
            <a:off x="8016020" y="1934824"/>
            <a:ext cx="862430" cy="540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29" name="Bouton d'action : Son 28">
            <a:hlinkClick r:id="" action="ppaction://noaction" highlightClick="1">
              <a:snd r:embed="rId11" name="red_kite_dialogue.wav"/>
            </a:hlinkClick>
          </p:cNvPr>
          <p:cNvSpPr/>
          <p:nvPr/>
        </p:nvSpPr>
        <p:spPr>
          <a:xfrm>
            <a:off x="274634" y="2888900"/>
            <a:ext cx="792088" cy="504056"/>
          </a:xfrm>
          <a:prstGeom prst="actionButtonSound">
            <a:avLst/>
          </a:prstGeom>
          <a:solidFill>
            <a:srgbClr val="00B0F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Bouton d'action : Son 29">
            <a:hlinkClick r:id="" action="ppaction://noaction" highlightClick="1">
              <a:snd r:embed="rId12" name="green_rectangular_kite_dialogue.wav"/>
            </a:hlinkClick>
          </p:cNvPr>
          <p:cNvSpPr/>
          <p:nvPr/>
        </p:nvSpPr>
        <p:spPr>
          <a:xfrm>
            <a:off x="274634" y="3824092"/>
            <a:ext cx="792088" cy="504056"/>
          </a:xfrm>
          <a:prstGeom prst="actionButtonSound">
            <a:avLst/>
          </a:prstGeom>
          <a:solidFill>
            <a:srgbClr val="FFC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Bouton d'action : Son 30">
            <a:hlinkClick r:id="" action="ppaction://noaction" highlightClick="1">
              <a:snd r:embed="rId13" name="blue_kite_dialogue.wav"/>
            </a:hlinkClick>
          </p:cNvPr>
          <p:cNvSpPr/>
          <p:nvPr/>
        </p:nvSpPr>
        <p:spPr>
          <a:xfrm>
            <a:off x="274634" y="1952796"/>
            <a:ext cx="792088" cy="504056"/>
          </a:xfrm>
          <a:prstGeom prst="actionButtonSound">
            <a:avLst/>
          </a:prstGeom>
          <a:solidFill>
            <a:srgbClr val="92D05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Bouton d'action : Son 31">
            <a:hlinkClick r:id="" action="ppaction://noaction" highlightClick="1">
              <a:snd r:embed="rId14" name="rectangular_kite_dialogue.wav"/>
            </a:hlinkClick>
          </p:cNvPr>
          <p:cNvSpPr/>
          <p:nvPr/>
        </p:nvSpPr>
        <p:spPr>
          <a:xfrm>
            <a:off x="278372" y="1017474"/>
            <a:ext cx="792088" cy="504056"/>
          </a:xfrm>
          <a:prstGeom prst="actionButtonSound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Bouton d'action : Son 32">
            <a:hlinkClick r:id="" action="ppaction://noaction" highlightClick="1">
              <a:snd r:embed="rId15" name="square_kite_dialogue.wav"/>
            </a:hlinkClick>
          </p:cNvPr>
          <p:cNvSpPr/>
          <p:nvPr/>
        </p:nvSpPr>
        <p:spPr>
          <a:xfrm>
            <a:off x="278372" y="4761188"/>
            <a:ext cx="792088" cy="504056"/>
          </a:xfrm>
          <a:prstGeom prst="actionButtonSound">
            <a:avLst/>
          </a:prstGeom>
          <a:solidFill>
            <a:srgbClr val="7030A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/>
          <p:cNvCxnSpPr>
            <a:stCxn id="32" idx="0"/>
            <a:endCxn id="20" idx="1"/>
          </p:cNvCxnSpPr>
          <p:nvPr/>
        </p:nvCxnSpPr>
        <p:spPr>
          <a:xfrm>
            <a:off x="1070460" y="1269502"/>
            <a:ext cx="1341300" cy="1871426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>
            <a:endCxn id="27" idx="1"/>
          </p:cNvCxnSpPr>
          <p:nvPr/>
        </p:nvCxnSpPr>
        <p:spPr>
          <a:xfrm>
            <a:off x="6003774" y="3140407"/>
            <a:ext cx="1991909" cy="93718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>
            <a:endCxn id="23" idx="1"/>
          </p:cNvCxnSpPr>
          <p:nvPr/>
        </p:nvCxnSpPr>
        <p:spPr>
          <a:xfrm>
            <a:off x="1095130" y="2204694"/>
            <a:ext cx="1341300" cy="2808522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>
            <a:stCxn id="23" idx="3"/>
            <a:endCxn id="26" idx="1"/>
          </p:cNvCxnSpPr>
          <p:nvPr/>
        </p:nvCxnSpPr>
        <p:spPr>
          <a:xfrm flipV="1">
            <a:off x="6011669" y="3140928"/>
            <a:ext cx="2146578" cy="1872288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>
            <a:endCxn id="16" idx="1"/>
          </p:cNvCxnSpPr>
          <p:nvPr/>
        </p:nvCxnSpPr>
        <p:spPr>
          <a:xfrm flipV="1">
            <a:off x="1095130" y="2204824"/>
            <a:ext cx="1316630" cy="933862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/>
          <p:cNvCxnSpPr>
            <a:endCxn id="17" idx="1"/>
          </p:cNvCxnSpPr>
          <p:nvPr/>
        </p:nvCxnSpPr>
        <p:spPr>
          <a:xfrm flipV="1">
            <a:off x="6003774" y="1268720"/>
            <a:ext cx="2084993" cy="939936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/>
          <p:cNvCxnSpPr>
            <a:endCxn id="24" idx="1"/>
          </p:cNvCxnSpPr>
          <p:nvPr/>
        </p:nvCxnSpPr>
        <p:spPr>
          <a:xfrm>
            <a:off x="1070460" y="4076120"/>
            <a:ext cx="1365970" cy="1803439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/>
          <p:cNvCxnSpPr>
            <a:stCxn id="24" idx="3"/>
          </p:cNvCxnSpPr>
          <p:nvPr/>
        </p:nvCxnSpPr>
        <p:spPr>
          <a:xfrm flipV="1">
            <a:off x="6011669" y="5032289"/>
            <a:ext cx="2053414" cy="84727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/>
          <p:cNvCxnSpPr>
            <a:endCxn id="21" idx="1"/>
          </p:cNvCxnSpPr>
          <p:nvPr/>
        </p:nvCxnSpPr>
        <p:spPr>
          <a:xfrm flipV="1">
            <a:off x="1089400" y="4077032"/>
            <a:ext cx="1347030" cy="93138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/>
          <p:cNvCxnSpPr>
            <a:endCxn id="28" idx="1"/>
          </p:cNvCxnSpPr>
          <p:nvPr/>
        </p:nvCxnSpPr>
        <p:spPr>
          <a:xfrm flipV="1">
            <a:off x="6021491" y="2204824"/>
            <a:ext cx="1994529" cy="1872766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/>
          <p:cNvCxnSpPr>
            <a:endCxn id="10" idx="1"/>
          </p:cNvCxnSpPr>
          <p:nvPr/>
        </p:nvCxnSpPr>
        <p:spPr>
          <a:xfrm flipV="1">
            <a:off x="1066722" y="1268720"/>
            <a:ext cx="1345038" cy="464550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/>
          <p:cNvCxnSpPr>
            <a:stCxn id="10" idx="3"/>
            <a:endCxn id="4" idx="1"/>
          </p:cNvCxnSpPr>
          <p:nvPr/>
        </p:nvCxnSpPr>
        <p:spPr>
          <a:xfrm>
            <a:off x="5976156" y="1268720"/>
            <a:ext cx="2044481" cy="461083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645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51"/>
            </p:par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</a:t>
            </a:r>
            <a:r>
              <a:rPr lang="fr-FR" sz="3200" dirty="0" smtClean="0"/>
              <a:t> have </a:t>
            </a: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learned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1187624" y="1268760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I </a:t>
            </a:r>
            <a:r>
              <a:rPr lang="fr-FR" sz="2800" dirty="0" err="1"/>
              <a:t>like</a:t>
            </a:r>
            <a:r>
              <a:rPr lang="fr-FR" sz="2800" dirty="0"/>
              <a:t> </a:t>
            </a:r>
            <a:r>
              <a:rPr lang="fr-FR" sz="2800" dirty="0" err="1" smtClean="0"/>
              <a:t>rectangular</a:t>
            </a:r>
            <a:r>
              <a:rPr lang="fr-FR" sz="2800" dirty="0" smtClean="0"/>
              <a:t> </a:t>
            </a:r>
            <a:r>
              <a:rPr lang="fr-FR" sz="2800" dirty="0"/>
              <a:t>kites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2" name="rectangular_kites_lik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7037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1" name="ZoneTexte 20"/>
          <p:cNvSpPr txBox="1"/>
          <p:nvPr/>
        </p:nvSpPr>
        <p:spPr>
          <a:xfrm>
            <a:off x="1187624" y="2087310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I </a:t>
            </a:r>
            <a:r>
              <a:rPr lang="fr-FR" sz="2800" dirty="0" err="1"/>
              <a:t>like</a:t>
            </a:r>
            <a:r>
              <a:rPr lang="fr-FR" sz="2800" dirty="0"/>
              <a:t> </a:t>
            </a:r>
            <a:r>
              <a:rPr lang="fr-FR" sz="2800" dirty="0" err="1" smtClean="0"/>
              <a:t>triangular</a:t>
            </a:r>
            <a:r>
              <a:rPr lang="fr-FR" sz="2800" dirty="0" smtClean="0"/>
              <a:t> </a:t>
            </a:r>
            <a:r>
              <a:rPr lang="fr-FR" sz="2800" dirty="0"/>
              <a:t>kites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pic>
        <p:nvPicPr>
          <p:cNvPr id="25" name="Image 24">
            <a:hlinkClick r:id="" action="ppaction://noaction">
              <a:snd r:embed="rId2" name="rectangular_kites_lik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8884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6" name="ZoneTexte 25"/>
          <p:cNvSpPr txBox="1"/>
          <p:nvPr/>
        </p:nvSpPr>
        <p:spPr>
          <a:xfrm>
            <a:off x="1187624" y="2879318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I </a:t>
            </a:r>
            <a:r>
              <a:rPr lang="fr-FR" sz="2800" dirty="0" err="1" smtClean="0"/>
              <a:t>don’t</a:t>
            </a:r>
            <a:r>
              <a:rPr lang="fr-FR" sz="2800" dirty="0" smtClean="0"/>
              <a:t> </a:t>
            </a:r>
            <a:r>
              <a:rPr lang="fr-FR" sz="2800" dirty="0" err="1" smtClean="0"/>
              <a:t>like</a:t>
            </a:r>
            <a:r>
              <a:rPr lang="fr-FR" sz="2800" dirty="0" smtClean="0"/>
              <a:t> square </a:t>
            </a:r>
            <a:r>
              <a:rPr lang="fr-FR" sz="2800" dirty="0"/>
              <a:t>kites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pic>
        <p:nvPicPr>
          <p:cNvPr id="34" name="Image 33">
            <a:hlinkClick r:id="" action="ppaction://noaction">
              <a:snd r:embed="rId2" name="rectangular_kites_like.wav"/>
            </a:hlinkClick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853016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5" name="ZoneTexte 34"/>
          <p:cNvSpPr txBox="1"/>
          <p:nvPr/>
        </p:nvSpPr>
        <p:spPr>
          <a:xfrm>
            <a:off x="5171258" y="3645024"/>
            <a:ext cx="3575239" cy="720000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- </a:t>
            </a:r>
            <a:r>
              <a:rPr lang="fr-FR" sz="2000" dirty="0" err="1" smtClean="0"/>
              <a:t>What</a:t>
            </a:r>
            <a:r>
              <a:rPr lang="fr-FR" sz="2000" dirty="0" smtClean="0"/>
              <a:t> </a:t>
            </a:r>
            <a:r>
              <a:rPr lang="fr-FR" sz="2000" dirty="0" err="1"/>
              <a:t>would</a:t>
            </a:r>
            <a:r>
              <a:rPr lang="fr-FR" sz="2000" dirty="0"/>
              <a:t> </a:t>
            </a:r>
            <a:r>
              <a:rPr lang="fr-FR" sz="2000" dirty="0" err="1"/>
              <a:t>you</a:t>
            </a:r>
            <a:r>
              <a:rPr lang="fr-FR" sz="2000" dirty="0"/>
              <a:t> </a:t>
            </a:r>
            <a:r>
              <a:rPr lang="fr-FR" sz="2000" dirty="0" err="1"/>
              <a:t>like</a:t>
            </a:r>
            <a:r>
              <a:rPr lang="fr-FR" sz="2000" dirty="0"/>
              <a:t> ?</a:t>
            </a:r>
          </a:p>
          <a:p>
            <a:r>
              <a:rPr lang="fr-FR" sz="2000" dirty="0" smtClean="0"/>
              <a:t>- A </a:t>
            </a:r>
            <a:r>
              <a:rPr lang="fr-FR" sz="2000" dirty="0" err="1" smtClean="0"/>
              <a:t>rectangular</a:t>
            </a:r>
            <a:r>
              <a:rPr lang="fr-FR" sz="2000" dirty="0" smtClean="0"/>
              <a:t> kite, </a:t>
            </a:r>
            <a:r>
              <a:rPr lang="fr-FR" sz="2000" dirty="0" err="1" smtClean="0"/>
              <a:t>please</a:t>
            </a:r>
            <a:r>
              <a:rPr lang="fr-FR" sz="2000" dirty="0" smtClean="0"/>
              <a:t>.</a:t>
            </a:r>
            <a:endParaRPr lang="fr-FR" sz="2000" dirty="0"/>
          </a:p>
        </p:txBody>
      </p:sp>
      <p:sp>
        <p:nvSpPr>
          <p:cNvPr id="36" name="Bouton d'action : Son 35">
            <a:hlinkClick r:id="" action="ppaction://noaction" highlightClick="1">
              <a:snd r:embed="rId6" name="rectangular_kite_dialogue.wav"/>
            </a:hlinkClick>
          </p:cNvPr>
          <p:cNvSpPr/>
          <p:nvPr/>
        </p:nvSpPr>
        <p:spPr>
          <a:xfrm>
            <a:off x="4209913" y="3752996"/>
            <a:ext cx="792088" cy="504056"/>
          </a:xfrm>
          <a:prstGeom prst="actionButtonSound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/>
          <p:cNvSpPr txBox="1"/>
          <p:nvPr/>
        </p:nvSpPr>
        <p:spPr>
          <a:xfrm>
            <a:off x="5171257" y="4437112"/>
            <a:ext cx="3575239" cy="720000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- </a:t>
            </a:r>
            <a:r>
              <a:rPr lang="fr-FR" sz="2000" dirty="0" err="1" smtClean="0"/>
              <a:t>What</a:t>
            </a:r>
            <a:r>
              <a:rPr lang="fr-FR" sz="2000" dirty="0" smtClean="0"/>
              <a:t> </a:t>
            </a:r>
            <a:r>
              <a:rPr lang="fr-FR" sz="2000" dirty="0" err="1"/>
              <a:t>would</a:t>
            </a:r>
            <a:r>
              <a:rPr lang="fr-FR" sz="2000" dirty="0"/>
              <a:t> </a:t>
            </a:r>
            <a:r>
              <a:rPr lang="fr-FR" sz="2000" dirty="0" err="1"/>
              <a:t>you</a:t>
            </a:r>
            <a:r>
              <a:rPr lang="fr-FR" sz="2000" dirty="0"/>
              <a:t> </a:t>
            </a:r>
            <a:r>
              <a:rPr lang="fr-FR" sz="2000" dirty="0" err="1"/>
              <a:t>like</a:t>
            </a:r>
            <a:r>
              <a:rPr lang="fr-FR" sz="2000" dirty="0"/>
              <a:t> ?</a:t>
            </a:r>
          </a:p>
          <a:p>
            <a:r>
              <a:rPr lang="fr-FR" sz="2000" dirty="0" smtClean="0"/>
              <a:t>- A </a:t>
            </a:r>
            <a:r>
              <a:rPr lang="fr-FR" sz="2000" dirty="0" err="1" smtClean="0"/>
              <a:t>triangular</a:t>
            </a:r>
            <a:r>
              <a:rPr lang="fr-FR" sz="2000" dirty="0" smtClean="0"/>
              <a:t> kite.</a:t>
            </a:r>
            <a:endParaRPr lang="fr-FR" sz="2000" dirty="0"/>
          </a:p>
        </p:txBody>
      </p:sp>
      <p:sp>
        <p:nvSpPr>
          <p:cNvPr id="38" name="ZoneTexte 37"/>
          <p:cNvSpPr txBox="1"/>
          <p:nvPr/>
        </p:nvSpPr>
        <p:spPr>
          <a:xfrm>
            <a:off x="5173225" y="5301208"/>
            <a:ext cx="3575239" cy="720000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- </a:t>
            </a:r>
            <a:r>
              <a:rPr lang="fr-FR" sz="2000" dirty="0" err="1" smtClean="0"/>
              <a:t>What</a:t>
            </a:r>
            <a:r>
              <a:rPr lang="fr-FR" sz="2000" dirty="0" smtClean="0"/>
              <a:t> </a:t>
            </a:r>
            <a:r>
              <a:rPr lang="fr-FR" sz="2000" dirty="0" err="1"/>
              <a:t>would</a:t>
            </a:r>
            <a:r>
              <a:rPr lang="fr-FR" sz="2000" dirty="0"/>
              <a:t> </a:t>
            </a:r>
            <a:r>
              <a:rPr lang="fr-FR" sz="2000" dirty="0" err="1"/>
              <a:t>you</a:t>
            </a:r>
            <a:r>
              <a:rPr lang="fr-FR" sz="2000" dirty="0"/>
              <a:t> </a:t>
            </a:r>
            <a:r>
              <a:rPr lang="fr-FR" sz="2000" dirty="0" err="1"/>
              <a:t>like</a:t>
            </a:r>
            <a:r>
              <a:rPr lang="fr-FR" sz="2000" dirty="0"/>
              <a:t> ?</a:t>
            </a:r>
          </a:p>
          <a:p>
            <a:r>
              <a:rPr lang="fr-FR" sz="2000" dirty="0" smtClean="0"/>
              <a:t>- A square kite, </a:t>
            </a:r>
            <a:r>
              <a:rPr lang="fr-FR" sz="2000" dirty="0" err="1" smtClean="0"/>
              <a:t>please</a:t>
            </a:r>
            <a:r>
              <a:rPr lang="fr-FR" sz="2000" dirty="0" smtClean="0"/>
              <a:t>.</a:t>
            </a:r>
            <a:endParaRPr lang="fr-FR" sz="2000" dirty="0"/>
          </a:p>
        </p:txBody>
      </p:sp>
      <p:sp>
        <p:nvSpPr>
          <p:cNvPr id="39" name="Bouton d'action : Son 38">
            <a:hlinkClick r:id="" action="ppaction://noaction" highlightClick="1">
              <a:snd r:embed="rId7" name="triangular_kite_dialogue.wav"/>
            </a:hlinkClick>
          </p:cNvPr>
          <p:cNvSpPr/>
          <p:nvPr/>
        </p:nvSpPr>
        <p:spPr>
          <a:xfrm>
            <a:off x="4245957" y="4545084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Bouton d'action : Son 39">
            <a:hlinkClick r:id="" action="ppaction://noaction" highlightClick="1">
              <a:snd r:embed="rId8" name="square_kite_dialogue.wav"/>
            </a:hlinkClick>
          </p:cNvPr>
          <p:cNvSpPr/>
          <p:nvPr/>
        </p:nvSpPr>
        <p:spPr>
          <a:xfrm>
            <a:off x="4245957" y="5409180"/>
            <a:ext cx="792088" cy="504056"/>
          </a:xfrm>
          <a:prstGeom prst="actionButtonSound">
            <a:avLst/>
          </a:prstGeom>
          <a:solidFill>
            <a:srgbClr val="7030A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7168814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squar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1900996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triangle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3703417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rainbow-coloured_kit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1900996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rectangl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844" y="3703417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blue_square_kit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3703415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a_green_rectangular_kit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649" y="190099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_red_triangular_kit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900996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5309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squar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3703415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triangle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3703417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rainbow-coloured_kit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7" y="1900997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rectangl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900995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blue_square_kit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3703417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a_green_rectangular_kit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3" y="1900994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_red_triangular_kit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1900997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1172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squar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5" y="3703415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triangle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190099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rainbow-coloured_kit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900997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rectangl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6" y="1900995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blue_square_kit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3703415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a_green_rectangular_kit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1900994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_red_triangular_kit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983" y="3703416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1172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squar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3703415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triangle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3703414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rainbow-coloured_kit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7" y="3703415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rectangl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6" y="1900995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blue_square_kit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1900994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a_green_rectangular_kit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3" y="1900995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_red_triangular_kit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900994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1172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squar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3703415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triangle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7" y="1900993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rainbow-coloured_kit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900993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rectangl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6" y="3703415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blue_square_kit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6" y="3703415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a_green_rectangular_kit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6" y="190099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_red_triangular_kit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1900997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1172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squar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6" y="3703417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triangle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3703415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rainbow-coloured_kit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6" y="1900994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rectangl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900995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blue_square_kit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7" y="1900994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a_green_rectangular_kit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370341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_red_triangular_kit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2" y="1900995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1172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At the restaurant –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squar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900997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triangle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190099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rainbow-coloured_kit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7" y="3703415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rectangl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7" y="3703417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blue_square_kit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7" y="1900997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a_green_rectangular_kit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370341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_red_triangular_kit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4" y="1900995"/>
            <a:ext cx="1439997" cy="123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1172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1103</TotalTime>
  <Words>717</Words>
  <Application>Microsoft Office PowerPoint</Application>
  <PresentationFormat>Affichage à l'écran (4:3)</PresentationFormat>
  <Paragraphs>109</Paragraphs>
  <Slides>24</Slides>
  <Notes>2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5" baseType="lpstr">
      <vt:lpstr>Thème Office</vt:lpstr>
      <vt:lpstr>Présentation PowerPoint</vt:lpstr>
      <vt:lpstr>Présentation PowerPoint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Look, listen and focus on what you understand.</vt:lpstr>
      <vt:lpstr>Look, listen and focus on what you understand.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Practise your dialogue.</vt:lpstr>
      <vt:lpstr>Listen and click on the right picture.</vt:lpstr>
      <vt:lpstr>What have we learned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77</cp:revision>
  <dcterms:created xsi:type="dcterms:W3CDTF">2021-09-22T15:46:35Z</dcterms:created>
  <dcterms:modified xsi:type="dcterms:W3CDTF">2022-03-23T13:24:17Z</dcterms:modified>
</cp:coreProperties>
</file>