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382" r:id="rId5"/>
    <p:sldId id="385" r:id="rId6"/>
    <p:sldId id="383" r:id="rId7"/>
    <p:sldId id="360" r:id="rId8"/>
    <p:sldId id="386" r:id="rId9"/>
    <p:sldId id="384" r:id="rId10"/>
    <p:sldId id="387" r:id="rId11"/>
    <p:sldId id="268" r:id="rId12"/>
    <p:sldId id="358" r:id="rId13"/>
    <p:sldId id="389" r:id="rId14"/>
    <p:sldId id="388" r:id="rId15"/>
    <p:sldId id="393" r:id="rId16"/>
    <p:sldId id="391" r:id="rId17"/>
    <p:sldId id="390" r:id="rId18"/>
    <p:sldId id="394" r:id="rId19"/>
    <p:sldId id="392" r:id="rId20"/>
    <p:sldId id="375" r:id="rId21"/>
    <p:sldId id="374" r:id="rId22"/>
    <p:sldId id="376" r:id="rId23"/>
    <p:sldId id="377" r:id="rId24"/>
    <p:sldId id="378" r:id="rId25"/>
    <p:sldId id="379" r:id="rId26"/>
    <p:sldId id="278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6" autoAdjust="0"/>
    <p:restoredTop sz="94660"/>
  </p:normalViewPr>
  <p:slideViewPr>
    <p:cSldViewPr>
      <p:cViewPr varScale="1">
        <p:scale>
          <a:sx n="107" d="100"/>
          <a:sy n="107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C0-CAA8-4987-9B2B-9C04BD41200B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B558-60E8-4C8E-9AF1-2A31AB3B2FA1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8C9E-9575-4AA7-87D6-BD5B7737FCF0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250A-9330-4369-AE0F-AF1BBEFFF8E4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36CD-9B27-4CB8-BB20-A4C72F0D3EC7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5E6C-FAB6-4C5D-AE1F-AF060840A058}" type="datetime1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29B4-C9CA-4ECF-9675-92AE9DB4C238}" type="datetime1">
              <a:rPr lang="fr-FR" smtClean="0"/>
              <a:t>22/03/2022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BA-3420-43D6-9C4D-995CD438F258}" type="datetime1">
              <a:rPr lang="fr-FR" smtClean="0"/>
              <a:t>22/03/2022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956D-72D4-4F11-84E0-21F5078207E3}" type="datetime1">
              <a:rPr lang="fr-FR" smtClean="0"/>
              <a:t>22/03/2022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0F57-F7CD-465A-90FC-D5C319D7B63F}" type="datetime1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B8E7D-2BFA-43CD-A8C2-37E72F6AC55F}" type="datetime1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2A392-8CE1-4402-A9BD-137825897871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5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6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7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9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3.3-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 the kite shop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3.2 At the restaurant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2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8" y="1436834"/>
            <a:ext cx="8208903" cy="46348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4" name="N2 - S3 My town - S3 At the kite sh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26876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769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1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129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337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44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49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907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83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109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2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44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3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2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Shut_the_shutters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red_kites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4667"/>
            <a:ext cx="1695449" cy="1453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4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ink_kites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4667"/>
            <a:ext cx="1695450" cy="1453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8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like_blue_kite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7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quare_kites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9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riangular_kites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1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rectangular_kites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01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71600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square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triangle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71600" y="328692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rectangle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572000" y="328692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green </a:t>
            </a:r>
            <a:r>
              <a:rPr lang="fr-FR" sz="2800" dirty="0" err="1" smtClean="0"/>
              <a:t>rectangular</a:t>
            </a:r>
            <a:r>
              <a:rPr lang="fr-FR" sz="2800" dirty="0" smtClean="0"/>
              <a:t> kite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572000" y="134076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red</a:t>
            </a:r>
            <a:r>
              <a:rPr lang="fr-FR" sz="2800" dirty="0" smtClean="0"/>
              <a:t> </a:t>
            </a:r>
            <a:r>
              <a:rPr lang="fr-FR" sz="2800" dirty="0" err="1" smtClean="0"/>
              <a:t>triangular</a:t>
            </a:r>
            <a:r>
              <a:rPr lang="fr-FR" sz="2800" dirty="0" smtClean="0"/>
              <a:t> kite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585698" y="4234854"/>
            <a:ext cx="3586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rainbow</a:t>
            </a:r>
            <a:r>
              <a:rPr lang="fr-FR" sz="2800" dirty="0" smtClean="0"/>
              <a:t> coloured kite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4585698" y="2322750"/>
            <a:ext cx="387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blue</a:t>
            </a:r>
            <a:r>
              <a:rPr lang="fr-FR" sz="2800" dirty="0" smtClean="0"/>
              <a:t> square kite</a:t>
            </a:r>
            <a:endParaRPr lang="fr-FR" sz="2800" dirty="0"/>
          </a:p>
        </p:txBody>
      </p:sp>
      <p:pic>
        <p:nvPicPr>
          <p:cNvPr id="27" name="Image 26">
            <a:hlinkClick r:id="" action="ppaction://noaction">
              <a:snd r:embed="rId2" name="a_squar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6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4" name="a_triangle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6" y="22243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6" name="a_rainbow-coloured_kite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13646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8" name="a_rectangl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6" y="318853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0" name="a_blue_square_kit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220486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12" name="a_green_rectangular_kit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18853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4" name="a_red_triangular_kite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squar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triangle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rainbow-coloured_kite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rectangl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a_blue_square_kit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a_green_rectangular_kit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a_red_triangular_kite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83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44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49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3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352</Words>
  <Application>Microsoft Office PowerPoint</Application>
  <PresentationFormat>Affichage à l'écran (4:3)</PresentationFormat>
  <Paragraphs>69</Paragraphs>
  <Slides>26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focus on what you understand.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66</cp:revision>
  <dcterms:created xsi:type="dcterms:W3CDTF">2021-09-22T15:46:35Z</dcterms:created>
  <dcterms:modified xsi:type="dcterms:W3CDTF">2022-03-22T10:51:11Z</dcterms:modified>
</cp:coreProperties>
</file>