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42" r:id="rId4"/>
    <p:sldId id="360" r:id="rId5"/>
    <p:sldId id="365" r:id="rId6"/>
    <p:sldId id="363" r:id="rId7"/>
    <p:sldId id="359" r:id="rId8"/>
    <p:sldId id="364" r:id="rId9"/>
    <p:sldId id="361" r:id="rId10"/>
    <p:sldId id="362" r:id="rId11"/>
    <p:sldId id="375" r:id="rId12"/>
    <p:sldId id="376" r:id="rId13"/>
    <p:sldId id="380" r:id="rId14"/>
    <p:sldId id="374" r:id="rId15"/>
    <p:sldId id="377" r:id="rId16"/>
    <p:sldId id="378" r:id="rId17"/>
    <p:sldId id="381" r:id="rId18"/>
    <p:sldId id="379" r:id="rId19"/>
    <p:sldId id="358" r:id="rId20"/>
    <p:sldId id="382" r:id="rId21"/>
    <p:sldId id="383" r:id="rId22"/>
    <p:sldId id="388" r:id="rId23"/>
    <p:sldId id="384" r:id="rId24"/>
    <p:sldId id="385" r:id="rId25"/>
    <p:sldId id="386" r:id="rId26"/>
    <p:sldId id="387" r:id="rId27"/>
    <p:sldId id="278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6" autoAdjust="0"/>
    <p:restoredTop sz="94660"/>
  </p:normalViewPr>
  <p:slideViewPr>
    <p:cSldViewPr>
      <p:cViewPr>
        <p:scale>
          <a:sx n="100" d="100"/>
          <a:sy n="100" d="100"/>
        </p:scale>
        <p:origin x="-131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BB9-EE58-4DE8-BCF5-CD1DFC207D05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65CE-CCAA-4661-9BA4-C760F021E301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E506-609C-494B-BD87-FECDAE27F969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37211-EAD6-4A99-9162-FA082C6DF912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1335-BD90-4A4B-9846-424BD1832D30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4C22D-C0FB-4812-968C-EEB8BFAC7117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6512-B3FA-4B58-872B-310F9D1BA975}" type="datetime1">
              <a:rPr lang="fr-FR" smtClean="0"/>
              <a:t>09/03/2022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49B3-5D39-48DB-8EEC-33686B2A6438}" type="datetime1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62BD-06D8-4D12-897F-C884637A5222}" type="datetime1">
              <a:rPr lang="fr-FR" smtClean="0"/>
              <a:t>09/03/2022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4FB6-FBDF-49F5-B65E-A7BA9C614C3E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5B95-BC0E-4FAA-B7F1-DE76BE5C4DB8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4BCB-0A72-4BBF-939F-FC48197DADFE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2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3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4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5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6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7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8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9.wav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8.png"/><Relationship Id="rId7" Type="http://schemas.openxmlformats.org/officeDocument/2006/relationships/audio" Target="../media/audio11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audio" Target="../media/audio24.wav"/><Relationship Id="rId4" Type="http://schemas.openxmlformats.org/officeDocument/2006/relationships/image" Target="../media/image10.png"/><Relationship Id="rId9" Type="http://schemas.openxmlformats.org/officeDocument/2006/relationships/audio" Target="../media/audio2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26.wav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3.2-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restaurant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25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2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a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9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ugar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5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n_i_have_ric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73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cake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0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lemon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8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andwich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13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curry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5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n_i_have_bread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4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5" name="N2 - S3 My town - S2 At the restaur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340768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I_thought_of_thinking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3.2 At the restaurant – Step 2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726141" y="5125834"/>
            <a:ext cx="422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thought of thinking of thanking you.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396354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836712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Tom: “It was fun! Gosh! I’m hungry!”</a:t>
            </a:r>
          </a:p>
          <a:p>
            <a:pPr algn="just"/>
            <a:r>
              <a:rPr lang="en-US" dirty="0"/>
              <a:t>Lucy: “Yes, so am I. And I’m thirsty as well.”</a:t>
            </a:r>
          </a:p>
          <a:p>
            <a:pPr algn="just"/>
            <a:r>
              <a:rPr lang="en-US" dirty="0"/>
              <a:t>Lucy’s mother: “Let’s go and have something to eat!”</a:t>
            </a:r>
          </a:p>
          <a:p>
            <a:pPr algn="just"/>
            <a:r>
              <a:rPr lang="en-US" dirty="0"/>
              <a:t>Lucy: “Yeah! Let’s have a curry!”</a:t>
            </a:r>
          </a:p>
          <a:p>
            <a:pPr algn="just"/>
            <a:r>
              <a:rPr lang="en-US" dirty="0"/>
              <a:t>Waitress: “What would you like for lunch?”</a:t>
            </a:r>
          </a:p>
          <a:p>
            <a:pPr algn="just"/>
            <a:r>
              <a:rPr lang="en-US" dirty="0"/>
              <a:t>Lucy’s mother: “We’d like 4 vegetable curries with rice</a:t>
            </a:r>
          </a:p>
          <a:p>
            <a:pPr algn="just"/>
            <a:r>
              <a:rPr lang="en-US" dirty="0"/>
              <a:t>and for the dessert, we’d like jalebis please.”</a:t>
            </a:r>
          </a:p>
          <a:p>
            <a:pPr algn="just"/>
            <a:r>
              <a:rPr lang="en-US" dirty="0"/>
              <a:t>Waitress: “Ok! Do you like when it’s spicy or sweet?”</a:t>
            </a:r>
          </a:p>
          <a:p>
            <a:pPr algn="just"/>
            <a:r>
              <a:rPr lang="en-US" dirty="0"/>
              <a:t>Lucy : “Sweet please!”</a:t>
            </a:r>
          </a:p>
          <a:p>
            <a:pPr algn="just"/>
            <a:r>
              <a:rPr lang="en-US" dirty="0"/>
              <a:t>Tom : “I like when it’s spicy!”</a:t>
            </a:r>
          </a:p>
          <a:p>
            <a:pPr algn="just"/>
            <a:r>
              <a:rPr lang="en-US" dirty="0"/>
              <a:t>Lucy’s mother: “Can we have 3 sweet curries and a spicy one please? Thank you</a:t>
            </a:r>
            <a:r>
              <a:rPr lang="en-US" dirty="0" smtClean="0"/>
              <a:t>!”</a:t>
            </a:r>
          </a:p>
          <a:p>
            <a:pPr algn="just"/>
            <a:r>
              <a:rPr lang="en-US" dirty="0"/>
              <a:t>Waitress: “Here you are! Have a nice meal!”</a:t>
            </a:r>
          </a:p>
          <a:p>
            <a:pPr algn="just"/>
            <a:r>
              <a:rPr lang="en-US" dirty="0"/>
              <a:t>Tom: “Thank you!”</a:t>
            </a:r>
          </a:p>
          <a:p>
            <a:pPr algn="just"/>
            <a:r>
              <a:rPr lang="en-US" dirty="0"/>
              <a:t>Lucy’s mother: “Thank you very much!”</a:t>
            </a:r>
          </a:p>
          <a:p>
            <a:pPr algn="just"/>
            <a:r>
              <a:rPr lang="en-US" dirty="0"/>
              <a:t>Lucy’s little sister: “Yummy!”</a:t>
            </a:r>
          </a:p>
          <a:p>
            <a:pPr algn="just"/>
            <a:r>
              <a:rPr lang="en-US" dirty="0"/>
              <a:t>Lucy: “It’s delicious</a:t>
            </a:r>
            <a:r>
              <a:rPr lang="en-US" dirty="0" smtClean="0"/>
              <a:t>!”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5" name="N2 - S3 My town - S2 At the restaur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96752"/>
            <a:ext cx="358439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80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eur droit 34"/>
          <p:cNvCxnSpPr/>
          <p:nvPr/>
        </p:nvCxnSpPr>
        <p:spPr>
          <a:xfrm flipH="1" flipV="1">
            <a:off x="1800586" y="2165090"/>
            <a:ext cx="2771414" cy="2380034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 flipV="1">
            <a:off x="4646475" y="3621539"/>
            <a:ext cx="2805845" cy="82415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4610959" y="2151535"/>
            <a:ext cx="2841361" cy="55738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763688" y="1739336"/>
            <a:ext cx="2808312" cy="28057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outon d'action : Son 2">
            <a:hlinkClick r:id="" action="ppaction://noaction" highlightClick="1">
              <a:snd r:embed="rId2" name="a_sandwich_dialogue.wav"/>
            </a:hlinkClick>
          </p:cNvPr>
          <p:cNvSpPr/>
          <p:nvPr/>
        </p:nvSpPr>
        <p:spPr>
          <a:xfrm>
            <a:off x="4175956" y="1487308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36428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1422873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717032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4" y="3699867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20" name="Bouton d’action : Suivant 19">
            <a:hlinkClick r:id="" action="ppaction://noaction" highlightClick="1">
              <a:snd r:embed="rId7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Bouton d'action : Son 20">
            <a:hlinkClick r:id="" action="ppaction://noaction" highlightClick="1">
              <a:snd r:embed="rId8" name="bread_dialogue.wav"/>
            </a:hlinkClick>
          </p:cNvPr>
          <p:cNvSpPr/>
          <p:nvPr/>
        </p:nvSpPr>
        <p:spPr>
          <a:xfrm>
            <a:off x="4175956" y="2401527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outon d'action : Son 22">
            <a:hlinkClick r:id="" action="ppaction://noaction" highlightClick="1">
              <a:snd r:embed="rId9" name="a_curry_dialogue.wav"/>
            </a:hlinkClick>
          </p:cNvPr>
          <p:cNvSpPr/>
          <p:nvPr/>
        </p:nvSpPr>
        <p:spPr>
          <a:xfrm>
            <a:off x="4175956" y="4293096"/>
            <a:ext cx="792088" cy="504056"/>
          </a:xfrm>
          <a:prstGeom prst="actionButtonSound">
            <a:avLst/>
          </a:prstGeom>
          <a:solidFill>
            <a:srgbClr val="00CC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Bouton d'action : Son 23">
            <a:hlinkClick r:id="" action="ppaction://noaction" highlightClick="1">
              <a:snd r:embed="rId10" name="rice_dialogue.wav"/>
            </a:hlinkClick>
          </p:cNvPr>
          <p:cNvSpPr/>
          <p:nvPr/>
        </p:nvSpPr>
        <p:spPr>
          <a:xfrm>
            <a:off x="4175956" y="3342847"/>
            <a:ext cx="792088" cy="504056"/>
          </a:xfrm>
          <a:prstGeom prst="actionButtonSound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9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_rupe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4732767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2280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94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30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100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0780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5_rupe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53" y="476309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79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25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30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789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0_rupe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30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16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_rupe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21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100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25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10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855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25_rupe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476309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45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15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</a:t>
            </a:r>
            <a:r>
              <a:rPr lang="fr-FR" sz="2400" dirty="0" err="1" smtClean="0"/>
              <a:t>much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?</a:t>
            </a:r>
          </a:p>
          <a:p>
            <a:r>
              <a:rPr lang="fr-FR" sz="2400" dirty="0" err="1" smtClean="0"/>
              <a:t>It’s</a:t>
            </a:r>
            <a:r>
              <a:rPr lang="fr-FR" sz="2400" dirty="0" smtClean="0"/>
              <a:t> 25 </a:t>
            </a:r>
            <a:r>
              <a:rPr lang="fr-FR" sz="2400" dirty="0" err="1" smtClean="0"/>
              <a:t>rupees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800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5" name="Image 4">
            <a:hlinkClick r:id="" action="ppaction://noaction">
              <a:snd r:embed="rId2" name="a_sandwich_dialogue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" y="1621394"/>
            <a:ext cx="1695450" cy="1457325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963341" y="1268760"/>
            <a:ext cx="584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smtClean="0">
                <a:solidFill>
                  <a:srgbClr val="0000FF"/>
                </a:solidFill>
              </a:rPr>
              <a:t>Can </a:t>
            </a:r>
            <a:r>
              <a:rPr lang="fr-FR" sz="2800" dirty="0" smtClean="0">
                <a:solidFill>
                  <a:srgbClr val="0000FF"/>
                </a:solidFill>
              </a:rPr>
              <a:t>I have a sandwich, </a:t>
            </a:r>
            <a:r>
              <a:rPr lang="fr-FR" sz="2800" dirty="0" err="1" smtClean="0">
                <a:solidFill>
                  <a:srgbClr val="0000FF"/>
                </a:solidFill>
              </a:rPr>
              <a:t>please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Puis-je avoir un sandwich, s’il-vous-plaît ?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979712" y="1988840"/>
            <a:ext cx="584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err="1" smtClean="0">
                <a:solidFill>
                  <a:srgbClr val="0000FF"/>
                </a:solidFill>
              </a:rPr>
              <a:t>Here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are.</a:t>
            </a:r>
            <a:endParaRPr lang="fr-FR" sz="2800" dirty="0" smtClean="0">
              <a:solidFill>
                <a:srgbClr val="0000FF"/>
              </a:solidFill>
            </a:endParaRP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Voilà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979712" y="2708920"/>
            <a:ext cx="584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err="1" smtClean="0">
                <a:solidFill>
                  <a:srgbClr val="0000FF"/>
                </a:solidFill>
              </a:rPr>
              <a:t>Thank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 smtClean="0">
              <a:solidFill>
                <a:srgbClr val="0000FF"/>
              </a:solidFill>
            </a:endParaRP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Merci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84262" y="4489584"/>
            <a:ext cx="1619672" cy="816361"/>
            <a:chOff x="539552" y="3717032"/>
            <a:chExt cx="1619672" cy="816361"/>
          </a:xfrm>
        </p:grpSpPr>
        <p:pic>
          <p:nvPicPr>
            <p:cNvPr id="1026" name="Picture 2" descr="5 Rupees - India – Numista">
              <a:hlinkClick r:id="" action="ppaction://noaction">
                <a:snd r:embed="rId4" name="15_rupees_dialogue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717032"/>
              <a:ext cx="809836" cy="80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5 Rupees - India – Numista">
              <a:hlinkClick r:id="" action="ppaction://noaction">
                <a:snd r:embed="rId4" name="15_rupees_dialogue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82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470" y="3717032"/>
              <a:ext cx="809836" cy="80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5 Rupees - India – Numista">
              <a:hlinkClick r:id="" action="ppaction://noaction">
                <a:snd r:embed="rId4" name="15_rupees_dialogue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82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8" y="3730225"/>
              <a:ext cx="809836" cy="80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ZoneTexte 31"/>
          <p:cNvSpPr txBox="1"/>
          <p:nvPr/>
        </p:nvSpPr>
        <p:spPr>
          <a:xfrm>
            <a:off x="2051720" y="4221088"/>
            <a:ext cx="584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How </a:t>
            </a:r>
            <a:r>
              <a:rPr lang="fr-FR" sz="2800" dirty="0" err="1" smtClean="0">
                <a:solidFill>
                  <a:srgbClr val="0000FF"/>
                </a:solidFill>
              </a:rPr>
              <a:t>much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smtClean="0">
                <a:solidFill>
                  <a:srgbClr val="0000FF"/>
                </a:solidFill>
              </a:rPr>
              <a:t>?</a:t>
            </a:r>
            <a:endParaRPr lang="fr-FR" sz="2800" dirty="0" smtClean="0">
              <a:solidFill>
                <a:srgbClr val="0000FF"/>
              </a:solidFill>
            </a:endParaRP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Combien ça coûte ?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051720" y="4941168"/>
            <a:ext cx="584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err="1" smtClean="0">
                <a:solidFill>
                  <a:srgbClr val="0000FF"/>
                </a:solidFill>
              </a:rPr>
              <a:t>It’s</a:t>
            </a:r>
            <a:r>
              <a:rPr lang="fr-FR" sz="2800" dirty="0" smtClean="0">
                <a:solidFill>
                  <a:srgbClr val="0000FF"/>
                </a:solidFill>
              </a:rPr>
              <a:t> 15 </a:t>
            </a:r>
            <a:r>
              <a:rPr lang="fr-FR" sz="2800" dirty="0" err="1" smtClean="0">
                <a:solidFill>
                  <a:srgbClr val="0000FF"/>
                </a:solidFill>
              </a:rPr>
              <a:t>rupees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 smtClean="0">
              <a:solidFill>
                <a:srgbClr val="0000FF"/>
              </a:solidFill>
            </a:endParaRP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C’est 15 roupies.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2200" y="4221088"/>
            <a:ext cx="2520280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>
                <a:solidFill>
                  <a:srgbClr val="FFFF00"/>
                </a:solidFill>
              </a:rPr>
              <a:t>rupee</a:t>
            </a:r>
            <a:r>
              <a:rPr lang="fr-FR" sz="2400" b="1" i="1" dirty="0" smtClean="0">
                <a:solidFill>
                  <a:srgbClr val="FFFF00"/>
                </a:solidFill>
              </a:rPr>
              <a:t> = roupie</a:t>
            </a:r>
          </a:p>
          <a:p>
            <a:pPr algn="ctr"/>
            <a:endParaRPr lang="fr-FR" sz="2400" b="1" i="1" dirty="0" smtClean="0">
              <a:solidFill>
                <a:srgbClr val="FFFF00"/>
              </a:solidFill>
            </a:endParaRPr>
          </a:p>
          <a:p>
            <a:pPr algn="just"/>
            <a:r>
              <a:rPr lang="fr-FR" sz="2400" b="1" i="1" dirty="0" smtClean="0">
                <a:solidFill>
                  <a:srgbClr val="FFFF00"/>
                </a:solidFill>
              </a:rPr>
              <a:t>C’est le nom de la monnaie en Inde.</a:t>
            </a:r>
            <a:endParaRPr lang="fr-FR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273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9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2733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95" y="370341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00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4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2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758</Words>
  <Application>Microsoft Office PowerPoint</Application>
  <PresentationFormat>Affichage à l'écran (4:3)</PresentationFormat>
  <Paragraphs>131</Paragraphs>
  <Slides>27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65</cp:revision>
  <dcterms:created xsi:type="dcterms:W3CDTF">2021-09-22T15:46:35Z</dcterms:created>
  <dcterms:modified xsi:type="dcterms:W3CDTF">2022-03-09T15:17:44Z</dcterms:modified>
</cp:coreProperties>
</file>