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9" r:id="rId4"/>
    <p:sldId id="360" r:id="rId5"/>
    <p:sldId id="342" r:id="rId6"/>
    <p:sldId id="361" r:id="rId7"/>
    <p:sldId id="365" r:id="rId8"/>
    <p:sldId id="364" r:id="rId9"/>
    <p:sldId id="359" r:id="rId10"/>
    <p:sldId id="363" r:id="rId11"/>
    <p:sldId id="362" r:id="rId12"/>
    <p:sldId id="268" r:id="rId13"/>
    <p:sldId id="358" r:id="rId14"/>
    <p:sldId id="369" r:id="rId15"/>
    <p:sldId id="366" r:id="rId16"/>
    <p:sldId id="368" r:id="rId17"/>
    <p:sldId id="371" r:id="rId18"/>
    <p:sldId id="367" r:id="rId19"/>
    <p:sldId id="370" r:id="rId20"/>
    <p:sldId id="373" r:id="rId21"/>
    <p:sldId id="372" r:id="rId22"/>
    <p:sldId id="374" r:id="rId23"/>
    <p:sldId id="375" r:id="rId24"/>
    <p:sldId id="376" r:id="rId25"/>
    <p:sldId id="377" r:id="rId26"/>
    <p:sldId id="378" r:id="rId27"/>
    <p:sldId id="379" r:id="rId28"/>
    <p:sldId id="380" r:id="rId29"/>
    <p:sldId id="381" r:id="rId30"/>
    <p:sldId id="278" r:id="rId3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399FF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76" autoAdjust="0"/>
    <p:restoredTop sz="94660"/>
  </p:normalViewPr>
  <p:slideViewPr>
    <p:cSldViewPr>
      <p:cViewPr varScale="1">
        <p:scale>
          <a:sx n="107" d="100"/>
          <a:sy n="107" d="100"/>
        </p:scale>
        <p:origin x="-110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030240-9BE0-4392-81A8-AB0264B22E2C}" type="datetimeFigureOut">
              <a:rPr lang="fr-FR" smtClean="0"/>
              <a:t>09/03/2022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76BEE5-282E-46FC-8C73-4293EAA243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0694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6BEE5-282E-46FC-8C73-4293EAA2433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825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D6AC0-CAA8-4987-9B2B-9C04BD41200B}" type="datetime1">
              <a:rPr lang="fr-FR" smtClean="0"/>
              <a:t>09/03/2022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7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8B558-60E8-4C8E-9AF1-2A31AB3B2FA1}" type="datetime1">
              <a:rPr lang="fr-FR" smtClean="0"/>
              <a:t>09/03/2022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47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8C9E-9575-4AA7-87D6-BD5B7737FCF0}" type="datetime1">
              <a:rPr lang="fr-FR" smtClean="0"/>
              <a:t>09/03/2022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250A-9330-4369-AE0F-AF1BBEFFF8E4}" type="datetime1">
              <a:rPr lang="fr-FR" smtClean="0"/>
              <a:t>09/03/2022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92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836CD-9B27-4CB8-BB20-A4C72F0D3EC7}" type="datetime1">
              <a:rPr lang="fr-FR" smtClean="0"/>
              <a:t>09/03/2022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27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C5E6C-FAB6-4C5D-AE1F-AF060840A058}" type="datetime1">
              <a:rPr lang="fr-FR" smtClean="0"/>
              <a:t>09/03/2022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729B4-C9CA-4ECF-9675-92AE9DB4C238}" type="datetime1">
              <a:rPr lang="fr-FR" smtClean="0"/>
              <a:t>09/03/2022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62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15FBA-3420-43D6-9C4D-995CD438F258}" type="datetime1">
              <a:rPr lang="fr-FR" smtClean="0"/>
              <a:t>09/03/2022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14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4956D-72D4-4F11-84E0-21F5078207E3}" type="datetime1">
              <a:rPr lang="fr-FR" smtClean="0"/>
              <a:t>09/03/2022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6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0F57-F7CD-465A-90FC-D5C319D7B63F}" type="datetime1">
              <a:rPr lang="fr-FR" smtClean="0"/>
              <a:t>09/03/2022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90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B8E7D-2BFA-43CD-A8C2-37E72F6AC55F}" type="datetime1">
              <a:rPr lang="fr-FR" smtClean="0"/>
              <a:t>09/03/2022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2A392-8CE1-4402-A9BD-137825897871}" type="datetime1">
              <a:rPr lang="fr-FR" smtClean="0"/>
              <a:t>09/03/2022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3.2 At the restaurant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53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audio" Target="../media/audio13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5.wav"/><Relationship Id="rId7" Type="http://schemas.openxmlformats.org/officeDocument/2006/relationships/image" Target="../media/image17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6.wav"/><Relationship Id="rId7" Type="http://schemas.openxmlformats.org/officeDocument/2006/relationships/image" Target="../media/image17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7.wav"/><Relationship Id="rId7" Type="http://schemas.openxmlformats.org/officeDocument/2006/relationships/image" Target="../media/image17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8.wav"/><Relationship Id="rId7" Type="http://schemas.openxmlformats.org/officeDocument/2006/relationships/image" Target="../media/image17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9.wav"/><Relationship Id="rId7" Type="http://schemas.openxmlformats.org/officeDocument/2006/relationships/image" Target="../media/image17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0.wav"/><Relationship Id="rId7" Type="http://schemas.openxmlformats.org/officeDocument/2006/relationships/image" Target="../media/image17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1.wav"/><Relationship Id="rId7" Type="http://schemas.openxmlformats.org/officeDocument/2006/relationships/image" Target="../media/image17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2.wav"/><Relationship Id="rId7" Type="http://schemas.openxmlformats.org/officeDocument/2006/relationships/image" Target="../media/image17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2.png"/><Relationship Id="rId1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audio" Target="../media/audio7.wav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10.png"/><Relationship Id="rId14" Type="http://schemas.openxmlformats.org/officeDocument/2006/relationships/audio" Target="../media/audio8.wav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2.png"/><Relationship Id="rId18" Type="http://schemas.openxmlformats.org/officeDocument/2006/relationships/audio" Target="../media/audio19.wav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audio" Target="../media/audio7.wav"/><Relationship Id="rId17" Type="http://schemas.openxmlformats.org/officeDocument/2006/relationships/image" Target="../media/image14.png"/><Relationship Id="rId2" Type="http://schemas.openxmlformats.org/officeDocument/2006/relationships/audio" Target="../media/audio2.wav"/><Relationship Id="rId16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10.png"/><Relationship Id="rId14" Type="http://schemas.openxmlformats.org/officeDocument/2006/relationships/audio" Target="../media/audio8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0"/>
          <a:stretch/>
        </p:blipFill>
        <p:spPr bwMode="auto">
          <a:xfrm>
            <a:off x="6804248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22477" y="2348880"/>
            <a:ext cx="34883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3-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town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4486692"/>
            <a:ext cx="842493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3.2- </a:t>
            </a:r>
            <a:r>
              <a:rPr lang="fr-FR" sz="6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At the restaurant</a:t>
            </a:r>
            <a:endParaRPr lang="fr-FR" sz="6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251520" y="582614"/>
            <a:ext cx="3960440" cy="3470976"/>
            <a:chOff x="251520" y="582614"/>
            <a:chExt cx="3960440" cy="3470976"/>
          </a:xfrm>
        </p:grpSpPr>
        <p:grpSp>
          <p:nvGrpSpPr>
            <p:cNvPr id="3" name="Groupe 2"/>
            <p:cNvGrpSpPr/>
            <p:nvPr/>
          </p:nvGrpSpPr>
          <p:grpSpPr>
            <a:xfrm>
              <a:off x="251520" y="582614"/>
              <a:ext cx="3960440" cy="3470976"/>
              <a:chOff x="251520" y="582614"/>
              <a:chExt cx="3960440" cy="3470976"/>
            </a:xfrm>
          </p:grpSpPr>
          <p:sp>
            <p:nvSpPr>
              <p:cNvPr id="6" name="Ellipse 5"/>
              <p:cNvSpPr/>
              <p:nvPr/>
            </p:nvSpPr>
            <p:spPr>
              <a:xfrm>
                <a:off x="251520" y="582614"/>
                <a:ext cx="3960440" cy="347097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" name="Ellipse 6"/>
              <p:cNvSpPr/>
              <p:nvPr/>
            </p:nvSpPr>
            <p:spPr>
              <a:xfrm>
                <a:off x="537207" y="1003956"/>
                <a:ext cx="2628291" cy="262829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5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8727" y="1420453"/>
                <a:ext cx="846026" cy="19354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883" y="1314355"/>
                <a:ext cx="870469" cy="20074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Ellipse 7"/>
              <p:cNvSpPr/>
              <p:nvPr/>
            </p:nvSpPr>
            <p:spPr>
              <a:xfrm>
                <a:off x="2639742" y="1171376"/>
                <a:ext cx="1117140" cy="1117140"/>
              </a:xfrm>
              <a:prstGeom prst="ellipse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9" name="ZoneTexte 8"/>
            <p:cNvSpPr txBox="1"/>
            <p:nvPr/>
          </p:nvSpPr>
          <p:spPr>
            <a:xfrm>
              <a:off x="2654753" y="1546446"/>
              <a:ext cx="10801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bg1"/>
                  </a:solidFill>
                </a:rPr>
                <a:t>NIVEAU 2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36513" y="5594688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1</a:t>
            </a:r>
            <a:endParaRPr lang="fr-FR" sz="4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3.2 At the restaurant – Step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9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andwich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3" y="1900994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_curry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703417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lemon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3703417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bread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1900992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a_cak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8" y="3703417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te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1900993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ric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900994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7" name="sugar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3703417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5309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andwich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7" y="190025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_curry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3703413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lemon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3703417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bread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3703417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a_cak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3703414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te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900996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ric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1900993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7" name="sugar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1900257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5309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Look and </a:t>
            </a:r>
            <a:r>
              <a:rPr lang="fr-FR" sz="3200" dirty="0" err="1" smtClean="0"/>
              <a:t>say</a:t>
            </a:r>
            <a:r>
              <a:rPr lang="fr-FR" sz="3200" dirty="0" smtClean="0"/>
              <a:t> </a:t>
            </a:r>
            <a:r>
              <a:rPr lang="fr-FR" sz="3200" dirty="0" err="1" smtClean="0"/>
              <a:t>what</a:t>
            </a:r>
            <a:r>
              <a:rPr lang="fr-FR" sz="3200" dirty="0" smtClean="0"/>
              <a:t> </a:t>
            </a:r>
            <a:r>
              <a:rPr lang="fr-FR" sz="3200" dirty="0" err="1" smtClean="0"/>
              <a:t>you</a:t>
            </a:r>
            <a:r>
              <a:rPr lang="fr-FR" sz="3200" dirty="0" smtClean="0"/>
              <a:t> </a:t>
            </a:r>
            <a:r>
              <a:rPr lang="fr-FR" sz="3200" dirty="0" err="1" smtClean="0"/>
              <a:t>can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ook and say what you can.wav"/>
            </a:hlinkClick>
          </p:cNvPr>
          <p:cNvSpPr/>
          <p:nvPr/>
        </p:nvSpPr>
        <p:spPr>
          <a:xfrm>
            <a:off x="5580112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7" y="1436834"/>
            <a:ext cx="8208905" cy="46348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3273492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2800" dirty="0" smtClean="0"/>
              <a:t>Look, </a:t>
            </a:r>
            <a:r>
              <a:rPr lang="fr-FR" sz="2800" dirty="0" err="1" smtClean="0"/>
              <a:t>listen</a:t>
            </a:r>
            <a:r>
              <a:rPr lang="fr-FR" sz="2800" dirty="0" smtClean="0"/>
              <a:t> and focus on </a:t>
            </a:r>
            <a:r>
              <a:rPr lang="fr-FR" sz="2800" dirty="0" err="1" smtClean="0"/>
              <a:t>what</a:t>
            </a:r>
            <a:r>
              <a:rPr lang="fr-FR" sz="2800" dirty="0" smtClean="0"/>
              <a:t> </a:t>
            </a:r>
            <a:r>
              <a:rPr lang="fr-FR" sz="2800" dirty="0" err="1" smtClean="0"/>
              <a:t>you</a:t>
            </a:r>
            <a:r>
              <a:rPr lang="fr-FR" sz="2800" dirty="0" smtClean="0"/>
              <a:t> </a:t>
            </a:r>
            <a:r>
              <a:rPr lang="fr-FR" sz="2800" dirty="0" err="1" smtClean="0"/>
              <a:t>understand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focus on what you understand.wav"/>
            </a:hlinkClick>
          </p:cNvPr>
          <p:cNvSpPr/>
          <p:nvPr/>
        </p:nvSpPr>
        <p:spPr>
          <a:xfrm>
            <a:off x="8100392" y="69837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  <p:pic>
        <p:nvPicPr>
          <p:cNvPr id="5" name="N2 - S3 My town - S2 At the restauran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000" y="1340768"/>
            <a:ext cx="8640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17690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andwich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370341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_curry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3703413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lemon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9" y="190099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bread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370341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a_cak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6" y="3703414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te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900995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ric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190099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7" name="sugar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6" y="190099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3219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andwich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3703413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_curry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3703417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lemon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1900992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bread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6" y="1900995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a_cak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3703414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te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1900995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ric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900993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7" name="sugar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703415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3349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andwich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1900995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_curry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703416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lemon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1900993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bread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900995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a_cak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1900994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te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3" y="3703416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ric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370341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7" name="sugar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9" y="3703415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5328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andwich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900995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_curry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6" y="1900996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lemon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190099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bread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3703417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a_cak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3703414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te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3703416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ric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190099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7" name="sugar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3703417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2117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andwich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190099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_curry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3" y="3727333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lemon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79" y="1900993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bread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78" y="3703414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a_cak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6" y="3727334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te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95" y="3703415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ric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000" y="190099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7" name="sugar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190099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5379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andwich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703417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_curry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3703414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lemon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6" y="1900993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bread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7" y="3703413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a_cak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1900995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te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1900992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ric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900995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7" name="sugar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6" y="3703417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7747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1898557" cy="2333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67111"/>
            <a:ext cx="1898557" cy="2281102"/>
          </a:xfrm>
          <a:prstGeom prst="rect">
            <a:avLst/>
          </a:prstGeom>
        </p:spPr>
      </p:pic>
      <p:sp>
        <p:nvSpPr>
          <p:cNvPr id="7" name="Bouton d’action : Suivant 6">
            <a:hlinkClick r:id="" action="ppaction://noaction" highlightClick="1">
              <a:snd r:embed="rId5" name="TT_I_thought_of_thinking.wav"/>
            </a:hlinkClick>
          </p:cNvPr>
          <p:cNvSpPr/>
          <p:nvPr/>
        </p:nvSpPr>
        <p:spPr>
          <a:xfrm>
            <a:off x="3969469" y="3875614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0800000" flipV="1">
            <a:off x="1511479" y="2362377"/>
            <a:ext cx="59063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Tongue Twister</a:t>
            </a:r>
            <a:endParaRPr lang="fr-FR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71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andwich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7" y="190025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_curry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3703413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lemon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3703417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bread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3703417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a_cak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3703414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te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900996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ric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1900993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7" name="sugar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1900257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1673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andwich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3" y="1900994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_curry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703417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lemon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3703417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bread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1900992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a_cak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8" y="3703417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te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1900993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ric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900994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7" name="sugar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3703417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9565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a_cake_can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1/8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9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189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tea_can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2/8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7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39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244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sugar_can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8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8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3/8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6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39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177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a_lemon_can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8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4/8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7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39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293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a_sandwich_can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8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8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8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5/8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6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39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115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can_i_have_bread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6/8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9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101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can_i_have_ric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8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8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7/8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9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152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a_curry_can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8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8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8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8</a:t>
            </a:r>
            <a:r>
              <a:rPr lang="fr-FR" dirty="0" smtClean="0"/>
              <a:t>/8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6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39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96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repeat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a_sandwich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190099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a_curry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1900996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a_lemon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3703415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bread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900995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0" name="a_cake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1900994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12" name="tea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3703416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4" name="rice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370341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6" name="Listen and repeat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 dirty="0"/>
          </a:p>
        </p:txBody>
      </p:sp>
      <p:pic>
        <p:nvPicPr>
          <p:cNvPr id="18" name="Image 17">
            <a:hlinkClick r:id="" action="ppaction://noaction">
              <a:snd r:embed="rId17" name="sugar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3703417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6370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35"/>
            </p:par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</a:t>
            </a:r>
            <a:r>
              <a:rPr lang="fr-FR" sz="3200" dirty="0" smtClean="0"/>
              <a:t> have </a:t>
            </a: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learned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971600" y="134857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sandwich</a:t>
            </a:r>
            <a:endParaRPr lang="fr-FR" sz="2800" dirty="0"/>
          </a:p>
        </p:txBody>
      </p:sp>
      <p:sp>
        <p:nvSpPr>
          <p:cNvPr id="18" name="ZoneTexte 17"/>
          <p:cNvSpPr txBox="1"/>
          <p:nvPr/>
        </p:nvSpPr>
        <p:spPr>
          <a:xfrm>
            <a:off x="971600" y="222436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curry</a:t>
            </a:r>
            <a:endParaRPr lang="fr-FR" sz="2800" dirty="0"/>
          </a:p>
        </p:txBody>
      </p:sp>
      <p:sp>
        <p:nvSpPr>
          <p:cNvPr id="20" name="ZoneTexte 19"/>
          <p:cNvSpPr txBox="1"/>
          <p:nvPr/>
        </p:nvSpPr>
        <p:spPr>
          <a:xfrm>
            <a:off x="971600" y="3286921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lemon</a:t>
            </a:r>
            <a:endParaRPr lang="fr-FR" sz="2800" dirty="0"/>
          </a:p>
        </p:txBody>
      </p:sp>
      <p:sp>
        <p:nvSpPr>
          <p:cNvPr id="21" name="ZoneTexte 20"/>
          <p:cNvSpPr txBox="1"/>
          <p:nvPr/>
        </p:nvSpPr>
        <p:spPr>
          <a:xfrm>
            <a:off x="948806" y="424747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cake</a:t>
            </a:r>
            <a:endParaRPr lang="fr-FR" sz="2800" dirty="0"/>
          </a:p>
        </p:txBody>
      </p:sp>
      <p:sp>
        <p:nvSpPr>
          <p:cNvPr id="22" name="ZoneTexte 21"/>
          <p:cNvSpPr txBox="1"/>
          <p:nvPr/>
        </p:nvSpPr>
        <p:spPr>
          <a:xfrm>
            <a:off x="4572000" y="3286921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rice</a:t>
            </a:r>
            <a:endParaRPr lang="fr-FR" sz="2800" dirty="0"/>
          </a:p>
        </p:txBody>
      </p:sp>
      <p:sp>
        <p:nvSpPr>
          <p:cNvPr id="23" name="ZoneTexte 22"/>
          <p:cNvSpPr txBox="1"/>
          <p:nvPr/>
        </p:nvSpPr>
        <p:spPr>
          <a:xfrm>
            <a:off x="4572000" y="1340768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tea</a:t>
            </a:r>
            <a:endParaRPr lang="fr-FR" sz="2800" dirty="0"/>
          </a:p>
        </p:txBody>
      </p:sp>
      <p:sp>
        <p:nvSpPr>
          <p:cNvPr id="24" name="ZoneTexte 23"/>
          <p:cNvSpPr txBox="1"/>
          <p:nvPr/>
        </p:nvSpPr>
        <p:spPr>
          <a:xfrm>
            <a:off x="4585699" y="423485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sugar</a:t>
            </a:r>
            <a:endParaRPr lang="fr-FR" sz="28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  <p:sp>
        <p:nvSpPr>
          <p:cNvPr id="41" name="ZoneTexte 40"/>
          <p:cNvSpPr txBox="1"/>
          <p:nvPr/>
        </p:nvSpPr>
        <p:spPr>
          <a:xfrm>
            <a:off x="4585699" y="232275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bread</a:t>
            </a:r>
            <a:endParaRPr lang="fr-FR" sz="2800" dirty="0"/>
          </a:p>
        </p:txBody>
      </p:sp>
      <p:pic>
        <p:nvPicPr>
          <p:cNvPr id="25" name="Image 24">
            <a:hlinkClick r:id="" action="ppaction://noaction">
              <a:snd r:embed="rId2" name="a_sandwich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00" y="125018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4" name="a_curry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00" y="212597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4" name="Image 33">
            <a:hlinkClick r:id="" action="ppaction://noaction">
              <a:snd r:embed="rId6" name="a_lemon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06" y="3188531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5" name="Image 34">
            <a:hlinkClick r:id="" action="ppaction://noaction">
              <a:snd r:embed="rId8" name="bread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222436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6" name="Image 35">
            <a:hlinkClick r:id="" action="ppaction://noaction">
              <a:snd r:embed="rId10" name="a_cake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00" y="414908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7" name="Image 36">
            <a:hlinkClick r:id="" action="ppaction://noaction">
              <a:snd r:embed="rId12" name="tea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25018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2" name="Image 41">
            <a:hlinkClick r:id="" action="ppaction://noaction">
              <a:snd r:embed="rId14" name="rice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188531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3" name="Image 42">
            <a:hlinkClick r:id="" action="ppaction://noaction">
              <a:snd r:embed="rId16" name="sugar.wav"/>
            </a:hlinkClick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414908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Image 4">
            <a:hlinkClick r:id="" action="ppaction://noaction">
              <a:snd r:embed="rId18" name="a_sandwich_can.wav"/>
            </a:hlinkClick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75" y="5157191"/>
            <a:ext cx="1695450" cy="1457325"/>
          </a:xfrm>
          <a:prstGeom prst="rect">
            <a:avLst/>
          </a:prstGeom>
        </p:spPr>
      </p:pic>
      <p:sp>
        <p:nvSpPr>
          <p:cNvPr id="44" name="ZoneTexte 43"/>
          <p:cNvSpPr txBox="1"/>
          <p:nvPr/>
        </p:nvSpPr>
        <p:spPr>
          <a:xfrm>
            <a:off x="1819325" y="5362634"/>
            <a:ext cx="58490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0000FF"/>
                </a:solidFill>
              </a:rPr>
              <a:t>Can I have a sandwich, </a:t>
            </a:r>
            <a:r>
              <a:rPr lang="fr-FR" sz="2800" dirty="0" err="1" smtClean="0">
                <a:solidFill>
                  <a:srgbClr val="0000FF"/>
                </a:solidFill>
              </a:rPr>
              <a:t>please</a:t>
            </a:r>
            <a:r>
              <a:rPr lang="fr-FR" sz="2800" dirty="0" smtClean="0">
                <a:solidFill>
                  <a:srgbClr val="0000FF"/>
                </a:solidFill>
              </a:rPr>
              <a:t> ?</a:t>
            </a:r>
          </a:p>
          <a:p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Puis-je avoir un sandwich, s’il-vous-plaît ?</a:t>
            </a:r>
            <a:endParaRPr lang="fr-FR" sz="20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980594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andwich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3703413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_curry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3703417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lemon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1900992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bread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6" y="1900995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a_cak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3703414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te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1900995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ric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900993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7" name="sugar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703415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5309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andwich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190099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_curry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3" y="3727333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lemon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79" y="1900993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bread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78" y="3703414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a_cak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6" y="3727334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te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95" y="3703415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ric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000" y="190099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7" name="sugar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190099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5883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andwich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1900995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_curry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703416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lemon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1900993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bread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900995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a_cak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1900994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te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3" y="3703416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ric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370341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7" name="sugar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9" y="3703415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5309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andwich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370341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_curry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3703413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lemon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9" y="190099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bread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370341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a_cak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6" y="3703414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te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900995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ric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190099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7" name="sugar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6" y="190099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5309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andwich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703417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_curry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3703414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lemon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6" y="1900993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bread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7" y="3703413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a_cak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1900995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te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1900992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ric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900995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7" name="sugar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6" y="3703417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5309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andwich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900995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_curry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6" y="1900996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lemon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190099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bread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3703417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a_cak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3703414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te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3703416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ric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190099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7" name="sugar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3703417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5309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</TotalTime>
  <Words>412</Words>
  <Application>Microsoft Office PowerPoint</Application>
  <PresentationFormat>Affichage à l'écran (4:3)</PresentationFormat>
  <Paragraphs>82</Paragraphs>
  <Slides>30</Slides>
  <Notes>1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1" baseType="lpstr">
      <vt:lpstr>Thème Office</vt:lpstr>
      <vt:lpstr>Présentation PowerPoint</vt:lpstr>
      <vt:lpstr>Présentation PowerPoint</vt:lpstr>
      <vt:lpstr>Listen and repeat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Look and say what you can.</vt:lpstr>
      <vt:lpstr>Look, listen and focus on what you understand.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What have we learned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58</cp:revision>
  <dcterms:created xsi:type="dcterms:W3CDTF">2021-09-22T15:46:35Z</dcterms:created>
  <dcterms:modified xsi:type="dcterms:W3CDTF">2022-03-09T13:19:38Z</dcterms:modified>
</cp:coreProperties>
</file>