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332" r:id="rId4"/>
    <p:sldId id="337" r:id="rId5"/>
    <p:sldId id="333" r:id="rId6"/>
    <p:sldId id="331" r:id="rId7"/>
    <p:sldId id="335" r:id="rId8"/>
    <p:sldId id="334" r:id="rId9"/>
    <p:sldId id="336" r:id="rId10"/>
    <p:sldId id="338" r:id="rId11"/>
    <p:sldId id="316" r:id="rId12"/>
    <p:sldId id="339" r:id="rId13"/>
    <p:sldId id="340" r:id="rId14"/>
    <p:sldId id="341" r:id="rId15"/>
    <p:sldId id="342" r:id="rId16"/>
    <p:sldId id="320" r:id="rId17"/>
    <p:sldId id="289" r:id="rId18"/>
    <p:sldId id="345" r:id="rId19"/>
    <p:sldId id="347" r:id="rId20"/>
    <p:sldId id="346" r:id="rId21"/>
    <p:sldId id="344" r:id="rId22"/>
    <p:sldId id="343" r:id="rId23"/>
    <p:sldId id="348" r:id="rId24"/>
    <p:sldId id="282" r:id="rId25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15" autoAdjust="0"/>
    <p:restoredTop sz="94660"/>
  </p:normalViewPr>
  <p:slideViewPr>
    <p:cSldViewPr>
      <p:cViewPr varScale="1">
        <p:scale>
          <a:sx n="107" d="100"/>
          <a:sy n="107" d="100"/>
        </p:scale>
        <p:origin x="-1308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B9623B-B81D-4315-A3F1-A71AA8C030E8}" type="datetimeFigureOut">
              <a:rPr lang="fr-FR" smtClean="0"/>
              <a:t>22/03/2022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50D4EE-4777-474A-A487-B57295A85B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3108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AA0C7-524D-4300-99E5-CF78C5181E00}" type="datetime1">
              <a:rPr lang="fr-FR" smtClean="0"/>
              <a:t>22/03/2022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3.2 A tour in my town -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878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26C39-3FE5-4E6F-B69B-520542A2C33C}" type="datetime1">
              <a:rPr lang="fr-FR" smtClean="0"/>
              <a:t>22/03/2022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3.2 A tour in my town -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147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81446-BEC3-472D-91A6-976B1312C474}" type="datetime1">
              <a:rPr lang="fr-FR" smtClean="0"/>
              <a:t>22/03/2022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3.2 A tour in my town -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934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52584-7A92-4C6A-9202-FE1D71FDCF14}" type="datetime1">
              <a:rPr lang="fr-FR" smtClean="0"/>
              <a:t>22/03/2022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3.2 A tour in my town -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7929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F27A9-A60C-484B-BA6B-BC673C2C1914}" type="datetime1">
              <a:rPr lang="fr-FR" smtClean="0"/>
              <a:t>22/03/2022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3.2 A tour in my town -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4277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3F12C-2020-4E32-A1A5-57D48A2D92A5}" type="datetime1">
              <a:rPr lang="fr-FR" smtClean="0"/>
              <a:t>22/03/2022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3.2 A tour in my town - step 2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9823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2E97B-C81B-47F5-BD5F-6140D0450E3A}" type="datetime1">
              <a:rPr lang="fr-FR" smtClean="0"/>
              <a:t>22/03/2022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3.2 A tour in my town - step 2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1625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63E90-34E7-4839-B4C4-9F35901A7FD6}" type="datetime1">
              <a:rPr lang="fr-FR" smtClean="0"/>
              <a:t>22/03/2022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3.2 A tour in my town - step 2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5141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0790-F8EC-4279-9B31-ADD66FD9A8C6}" type="datetime1">
              <a:rPr lang="fr-FR" smtClean="0"/>
              <a:t>22/03/2022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3.2 A tour in my town - step 2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1168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58A63-3EFD-427D-A207-6E327DE920C8}" type="datetime1">
              <a:rPr lang="fr-FR" smtClean="0"/>
              <a:t>22/03/2022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3.2 A tour in my town - step 2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4901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AD49F-976B-48FF-8298-A7557B941330}" type="datetime1">
              <a:rPr lang="fr-FR" smtClean="0"/>
              <a:t>22/03/2022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3.2 A tour in my town - step 2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2290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EA7D0D-F018-44F6-B75C-D417F112A489}" type="datetime1">
              <a:rPr lang="fr-FR" smtClean="0"/>
              <a:t>22/03/2022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3.2 A tour in my town -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3536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3.wav"/><Relationship Id="rId13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12" Type="http://schemas.openxmlformats.org/officeDocument/2006/relationships/audio" Target="../media/audio15.wav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2.wav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0" Type="http://schemas.openxmlformats.org/officeDocument/2006/relationships/audio" Target="../media/audio14.wav"/><Relationship Id="rId4" Type="http://schemas.openxmlformats.org/officeDocument/2006/relationships/audio" Target="../media/audio11.wav"/><Relationship Id="rId9" Type="http://schemas.openxmlformats.org/officeDocument/2006/relationships/image" Target="../media/image16.png"/><Relationship Id="rId14" Type="http://schemas.openxmlformats.org/officeDocument/2006/relationships/audio" Target="../media/audio16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0.wav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9.wav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0" Type="http://schemas.openxmlformats.org/officeDocument/2006/relationships/image" Target="../media/image22.png"/><Relationship Id="rId4" Type="http://schemas.openxmlformats.org/officeDocument/2006/relationships/audio" Target="../media/audio18.wav"/><Relationship Id="rId9" Type="http://schemas.openxmlformats.org/officeDocument/2006/relationships/audio" Target="../media/audio21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0.wav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9.wav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0" Type="http://schemas.openxmlformats.org/officeDocument/2006/relationships/image" Target="../media/image22.png"/><Relationship Id="rId4" Type="http://schemas.openxmlformats.org/officeDocument/2006/relationships/audio" Target="../media/audio18.wav"/><Relationship Id="rId9" Type="http://schemas.openxmlformats.org/officeDocument/2006/relationships/audio" Target="../media/audio22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0.wav"/><Relationship Id="rId3" Type="http://schemas.openxmlformats.org/officeDocument/2006/relationships/image" Target="../media/image24.png"/><Relationship Id="rId7" Type="http://schemas.openxmlformats.org/officeDocument/2006/relationships/image" Target="../media/image19.png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9.wav"/><Relationship Id="rId11" Type="http://schemas.openxmlformats.org/officeDocument/2006/relationships/image" Target="../media/image23.png"/><Relationship Id="rId5" Type="http://schemas.openxmlformats.org/officeDocument/2006/relationships/image" Target="../media/image25.png"/><Relationship Id="rId10" Type="http://schemas.openxmlformats.org/officeDocument/2006/relationships/image" Target="../media/image22.png"/><Relationship Id="rId4" Type="http://schemas.openxmlformats.org/officeDocument/2006/relationships/audio" Target="../media/audio18.wav"/><Relationship Id="rId9" Type="http://schemas.openxmlformats.org/officeDocument/2006/relationships/audio" Target="../media/audio23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0.wav"/><Relationship Id="rId3" Type="http://schemas.openxmlformats.org/officeDocument/2006/relationships/image" Target="../media/image24.png"/><Relationship Id="rId7" Type="http://schemas.openxmlformats.org/officeDocument/2006/relationships/image" Target="../media/image25.png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9.wav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0" Type="http://schemas.openxmlformats.org/officeDocument/2006/relationships/image" Target="../media/image22.png"/><Relationship Id="rId4" Type="http://schemas.openxmlformats.org/officeDocument/2006/relationships/audio" Target="../media/audio18.wav"/><Relationship Id="rId9" Type="http://schemas.openxmlformats.org/officeDocument/2006/relationships/audio" Target="../media/audio24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0.wav"/><Relationship Id="rId3" Type="http://schemas.openxmlformats.org/officeDocument/2006/relationships/image" Target="../media/image19.png"/><Relationship Id="rId7" Type="http://schemas.openxmlformats.org/officeDocument/2006/relationships/image" Target="../media/image24.png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9.wav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0" Type="http://schemas.openxmlformats.org/officeDocument/2006/relationships/image" Target="../media/image22.png"/><Relationship Id="rId4" Type="http://schemas.openxmlformats.org/officeDocument/2006/relationships/audio" Target="../media/audio18.wav"/><Relationship Id="rId9" Type="http://schemas.openxmlformats.org/officeDocument/2006/relationships/audio" Target="../media/audio25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6.png"/><Relationship Id="rId4" Type="http://schemas.openxmlformats.org/officeDocument/2006/relationships/audio" Target="../media/audio26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6.png"/><Relationship Id="rId4" Type="http://schemas.openxmlformats.org/officeDocument/2006/relationships/audio" Target="../media/audio27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0.wav"/><Relationship Id="rId3" Type="http://schemas.openxmlformats.org/officeDocument/2006/relationships/image" Target="../media/image24.png"/><Relationship Id="rId7" Type="http://schemas.openxmlformats.org/officeDocument/2006/relationships/image" Target="../media/image19.png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9.wav"/><Relationship Id="rId11" Type="http://schemas.openxmlformats.org/officeDocument/2006/relationships/image" Target="../media/image23.png"/><Relationship Id="rId5" Type="http://schemas.openxmlformats.org/officeDocument/2006/relationships/image" Target="../media/image25.png"/><Relationship Id="rId10" Type="http://schemas.openxmlformats.org/officeDocument/2006/relationships/image" Target="../media/image22.png"/><Relationship Id="rId4" Type="http://schemas.openxmlformats.org/officeDocument/2006/relationships/audio" Target="../media/audio18.wav"/><Relationship Id="rId9" Type="http://schemas.openxmlformats.org/officeDocument/2006/relationships/audio" Target="../media/audio23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0.wav"/><Relationship Id="rId3" Type="http://schemas.openxmlformats.org/officeDocument/2006/relationships/image" Target="../media/image19.png"/><Relationship Id="rId7" Type="http://schemas.openxmlformats.org/officeDocument/2006/relationships/image" Target="../media/image24.png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9.wav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0" Type="http://schemas.openxmlformats.org/officeDocument/2006/relationships/image" Target="../media/image22.png"/><Relationship Id="rId4" Type="http://schemas.openxmlformats.org/officeDocument/2006/relationships/audio" Target="../media/audio18.wav"/><Relationship Id="rId9" Type="http://schemas.openxmlformats.org/officeDocument/2006/relationships/audio" Target="../media/audio25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0.wav"/><Relationship Id="rId3" Type="http://schemas.openxmlformats.org/officeDocument/2006/relationships/image" Target="../media/image24.png"/><Relationship Id="rId7" Type="http://schemas.openxmlformats.org/officeDocument/2006/relationships/image" Target="../media/image25.png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9.wav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0" Type="http://schemas.openxmlformats.org/officeDocument/2006/relationships/image" Target="../media/image22.png"/><Relationship Id="rId4" Type="http://schemas.openxmlformats.org/officeDocument/2006/relationships/audio" Target="../media/audio18.wav"/><Relationship Id="rId9" Type="http://schemas.openxmlformats.org/officeDocument/2006/relationships/audio" Target="../media/audio24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0.wav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9.wav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0" Type="http://schemas.openxmlformats.org/officeDocument/2006/relationships/image" Target="../media/image22.png"/><Relationship Id="rId4" Type="http://schemas.openxmlformats.org/officeDocument/2006/relationships/audio" Target="../media/audio18.wav"/><Relationship Id="rId9" Type="http://schemas.openxmlformats.org/officeDocument/2006/relationships/audio" Target="../media/audio22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0.wav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9.wav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0" Type="http://schemas.openxmlformats.org/officeDocument/2006/relationships/image" Target="../media/image22.png"/><Relationship Id="rId4" Type="http://schemas.openxmlformats.org/officeDocument/2006/relationships/audio" Target="../media/audio18.wav"/><Relationship Id="rId9" Type="http://schemas.openxmlformats.org/officeDocument/2006/relationships/audio" Target="../media/audio21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audio31.wav"/><Relationship Id="rId3" Type="http://schemas.openxmlformats.org/officeDocument/2006/relationships/audio" Target="../media/audio28.wav"/><Relationship Id="rId7" Type="http://schemas.openxmlformats.org/officeDocument/2006/relationships/audio" Target="../media/audio30.wav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9.wav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8.wav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12" Type="http://schemas.openxmlformats.org/officeDocument/2006/relationships/image" Target="../media/image10.png"/><Relationship Id="rId2" Type="http://schemas.openxmlformats.org/officeDocument/2006/relationships/audio" Target="../media/audio2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audio" Target="../media/audio6.wav"/><Relationship Id="rId1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8.wav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12" Type="http://schemas.openxmlformats.org/officeDocument/2006/relationships/image" Target="../media/image10.png"/><Relationship Id="rId2" Type="http://schemas.openxmlformats.org/officeDocument/2006/relationships/audio" Target="../media/audio2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audio" Target="../media/audio6.wav"/><Relationship Id="rId1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8.wav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12" Type="http://schemas.openxmlformats.org/officeDocument/2006/relationships/image" Target="../media/image10.png"/><Relationship Id="rId2" Type="http://schemas.openxmlformats.org/officeDocument/2006/relationships/audio" Target="../media/audio2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audio" Target="../media/audio6.wav"/><Relationship Id="rId1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8.wav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12" Type="http://schemas.openxmlformats.org/officeDocument/2006/relationships/image" Target="../media/image10.png"/><Relationship Id="rId2" Type="http://schemas.openxmlformats.org/officeDocument/2006/relationships/audio" Target="../media/audio2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audio" Target="../media/audio6.wav"/><Relationship Id="rId1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8.wav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12" Type="http://schemas.openxmlformats.org/officeDocument/2006/relationships/image" Target="../media/image10.png"/><Relationship Id="rId2" Type="http://schemas.openxmlformats.org/officeDocument/2006/relationships/audio" Target="../media/audio2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audio" Target="../media/audio6.wav"/><Relationship Id="rId1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8.wav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12" Type="http://schemas.openxmlformats.org/officeDocument/2006/relationships/image" Target="../media/image10.png"/><Relationship Id="rId2" Type="http://schemas.openxmlformats.org/officeDocument/2006/relationships/audio" Target="../media/audio2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audio" Target="../media/audio6.wav"/><Relationship Id="rId1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8.wav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12" Type="http://schemas.openxmlformats.org/officeDocument/2006/relationships/image" Target="../media/image10.png"/><Relationship Id="rId2" Type="http://schemas.openxmlformats.org/officeDocument/2006/relationships/audio" Target="../media/audio2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audio" Target="../media/audio6.wav"/><Relationship Id="rId1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9" t="3170" r="3091"/>
          <a:stretch/>
        </p:blipFill>
        <p:spPr>
          <a:xfrm>
            <a:off x="251520" y="476672"/>
            <a:ext cx="3960440" cy="3470976"/>
          </a:xfrm>
          <a:prstGeom prst="ellipse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88641"/>
            <a:ext cx="1158567" cy="69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40"/>
          <a:stretch/>
        </p:blipFill>
        <p:spPr bwMode="auto">
          <a:xfrm>
            <a:off x="6804248" y="188641"/>
            <a:ext cx="1158567" cy="69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922477" y="2348880"/>
            <a:ext cx="34883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3- </a:t>
            </a:r>
            <a:r>
              <a:rPr lang="fr-FR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My</a:t>
            </a:r>
            <a:r>
              <a:rPr lang="fr-F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fr-FR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town</a:t>
            </a:r>
            <a:endParaRPr lang="fr-F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36513" y="5594688"/>
            <a:ext cx="842493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4000" b="1" dirty="0" err="1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Step</a:t>
            </a:r>
            <a:r>
              <a:rPr lang="fr-FR" sz="40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2</a:t>
            </a:r>
            <a:endParaRPr lang="fr-FR" sz="4000" b="1" dirty="0">
              <a:ln w="11430">
                <a:solidFill>
                  <a:srgbClr val="0000FF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3528" y="4486692"/>
            <a:ext cx="842493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66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3. 2- A tour in </a:t>
            </a:r>
            <a:r>
              <a:rPr lang="fr-FR" sz="6600" b="1" dirty="0" err="1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my</a:t>
            </a:r>
            <a:r>
              <a:rPr lang="fr-FR" sz="66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fr-FR" sz="6600" b="1" dirty="0" err="1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town</a:t>
            </a:r>
            <a:endParaRPr lang="fr-FR" sz="6600" b="1" dirty="0">
              <a:ln w="11430">
                <a:solidFill>
                  <a:srgbClr val="0000FF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2965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86646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</a:t>
            </a:r>
            <a:r>
              <a:rPr lang="fr-FR" sz="3200" dirty="0" err="1" smtClean="0"/>
              <a:t>repeat</a:t>
            </a:r>
            <a:endParaRPr lang="fr-FR" sz="3200" dirty="0"/>
          </a:p>
        </p:txBody>
      </p:sp>
      <p:pic>
        <p:nvPicPr>
          <p:cNvPr id="14" name="Image 13">
            <a:hlinkClick r:id="" action="ppaction://noaction">
              <a:snd r:embed="rId2" name="on_the_right.wav"/>
            </a:hlinkClick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3698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Image 7">
            <a:hlinkClick r:id="" action="ppaction://noaction">
              <a:snd r:embed="rId4" name="on_the_left.wav"/>
            </a:hlinkClick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3698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Image 8">
            <a:hlinkClick r:id="" action="ppaction://noaction">
              <a:snd r:embed="rId6" name="in_front_of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3698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0" name="Image 9">
            <a:hlinkClick r:id="" action="ppaction://noaction">
              <a:snd r:embed="rId8" name="next_to.wav"/>
            </a:hlinkClick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3698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Image 10">
            <a:hlinkClick r:id="" action="ppaction://noaction">
              <a:snd r:embed="rId10" name="between.wav"/>
            </a:hlinkClick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9" y="31700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12" name="above.wav"/>
            </a:hlinkClick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1700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2" name="Bouton d’action : Suivant 11">
            <a:hlinkClick r:id="" action="ppaction://noaction" highlightClick="1">
              <a:snd r:embed="rId14" name="Listen and repeat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At the grocer's - step 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32179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27"/>
            </p:par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3.2 A tour in my town - step 2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2" name="fine.wav"/>
            </a:hlinkClick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140967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4" name="tired.wav"/>
            </a:hlinkClick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715" y="3140966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6" name="ok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397" y="3140970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6" name="Bouton d’action : Suivant 15">
            <a:hlinkClick r:id="" action="ppaction://noaction" highlightClick="1">
              <a:snd r:embed="rId8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Bouton d'action : Son 26">
            <a:hlinkClick r:id="" action="ppaction://noaction" highlightClick="1">
              <a:snd r:embed="rId9" name="butchers_on_the_left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635" y="5342761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994" y="5232801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959" y="5232799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Étoile à 16 branches 32"/>
          <p:cNvSpPr/>
          <p:nvPr/>
        </p:nvSpPr>
        <p:spPr>
          <a:xfrm>
            <a:off x="7668344" y="5805264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1/5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6876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3.2 A tour in my town - step 2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2" name="fine.wav"/>
            </a:hlinkClick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140967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4" name="tired.wav"/>
            </a:hlinkClick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715" y="3140966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6" name="ok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397" y="3140970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6" name="Bouton d’action : Suivant 15">
            <a:hlinkClick r:id="" action="ppaction://noaction" highlightClick="1">
              <a:snd r:embed="rId8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Bouton d'action : Son 26">
            <a:hlinkClick r:id="" action="ppaction://noaction" highlightClick="1">
              <a:snd r:embed="rId9" name="butchers_between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917" y="5342761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994" y="5232801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675" y="5232799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Étoile à 16 branches 32"/>
          <p:cNvSpPr/>
          <p:nvPr/>
        </p:nvSpPr>
        <p:spPr>
          <a:xfrm>
            <a:off x="7668344" y="5805264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2/5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9480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3.2 A tour in my town - step 2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2" name="fine.wav"/>
            </a:hlinkClick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140967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4" name="tired.wav"/>
            </a:hlinkClick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715" y="3140966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6" name="ok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397" y="3140970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6" name="Bouton d’action : Suivant 15">
            <a:hlinkClick r:id="" action="ppaction://noaction" highlightClick="1">
              <a:snd r:embed="rId8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Bouton d'action : Son 26">
            <a:hlinkClick r:id="" action="ppaction://noaction" highlightClick="1">
              <a:snd r:embed="rId9" name="butchers_in_front_of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917" y="5342761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994" y="5232801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675" y="5232799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Étoile à 16 branches 32"/>
          <p:cNvSpPr/>
          <p:nvPr/>
        </p:nvSpPr>
        <p:spPr>
          <a:xfrm>
            <a:off x="7668344" y="5805264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3/5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72721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3.2 A tour in my town - step 2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2" name="fine.wav"/>
            </a:hlinkClick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140967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4" name="tired.wav"/>
            </a:hlinkClick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715" y="3140966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6" name="ok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397" y="3140970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6" name="Bouton d’action : Suivant 15">
            <a:hlinkClick r:id="" action="ppaction://noaction" highlightClick="1">
              <a:snd r:embed="rId8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Bouton d'action : Son 26">
            <a:hlinkClick r:id="" action="ppaction://noaction" highlightClick="1">
              <a:snd r:embed="rId9" name="butchers_next_to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635" y="5342761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994" y="5232801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959" y="5232799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Étoile à 16 branches 32"/>
          <p:cNvSpPr/>
          <p:nvPr/>
        </p:nvSpPr>
        <p:spPr>
          <a:xfrm>
            <a:off x="7668344" y="5805264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4/5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71480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3.2 A tour in my town - step 2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2" name="fine.wav"/>
            </a:hlinkClick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140967"/>
            <a:ext cx="1799998" cy="15471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4" name="tired.wav"/>
            </a:hlinkClick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715" y="3140966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6" name="ok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397" y="3140970"/>
            <a:ext cx="1799998" cy="15471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6" name="Bouton d’action : Suivant 15">
            <a:hlinkClick r:id="" action="ppaction://noaction" highlightClick="1">
              <a:snd r:embed="rId8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Bouton d'action : Son 26">
            <a:hlinkClick r:id="" action="ppaction://noaction" highlightClick="1">
              <a:snd r:embed="rId9" name="butchers_on_the_right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238" y="5342761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675" y="5232801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959" y="5232799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Étoile à 16 branches 32"/>
          <p:cNvSpPr/>
          <p:nvPr/>
        </p:nvSpPr>
        <p:spPr>
          <a:xfrm>
            <a:off x="7668344" y="5805264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5/5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40753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smtClean="0"/>
              <a:t>Look, </a:t>
            </a:r>
            <a:r>
              <a:rPr lang="fr-FR" sz="3200" dirty="0" err="1" smtClean="0"/>
              <a:t>listen</a:t>
            </a:r>
            <a:r>
              <a:rPr lang="fr-FR" sz="3200" dirty="0" smtClean="0"/>
              <a:t> and </a:t>
            </a:r>
            <a:r>
              <a:rPr lang="fr-FR" sz="3200" dirty="0" err="1" smtClean="0"/>
              <a:t>describe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4" name="Look, listen and describe.wav"/>
            </a:hlinkClick>
          </p:cNvPr>
          <p:cNvSpPr/>
          <p:nvPr/>
        </p:nvSpPr>
        <p:spPr>
          <a:xfrm>
            <a:off x="5580112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3.2 A tour in my town - step 2</a:t>
            </a:r>
            <a:endParaRPr lang="fr-FR"/>
          </a:p>
        </p:txBody>
      </p:sp>
      <p:pic>
        <p:nvPicPr>
          <p:cNvPr id="5" name="N1 - S3 My town - S2 A tour in my tow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520" y="1268760"/>
            <a:ext cx="8640000" cy="48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273474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2800" dirty="0" smtClean="0"/>
              <a:t>Look, </a:t>
            </a:r>
            <a:r>
              <a:rPr lang="fr-FR" sz="2800" dirty="0" err="1" smtClean="0"/>
              <a:t>listen</a:t>
            </a:r>
            <a:r>
              <a:rPr lang="fr-FR" sz="2800" dirty="0" smtClean="0"/>
              <a:t> and focus on </a:t>
            </a:r>
            <a:r>
              <a:rPr lang="fr-FR" sz="2800" dirty="0" err="1" smtClean="0"/>
              <a:t>what</a:t>
            </a:r>
            <a:r>
              <a:rPr lang="fr-FR" sz="2800" dirty="0" smtClean="0"/>
              <a:t> </a:t>
            </a:r>
            <a:r>
              <a:rPr lang="fr-FR" sz="2800" dirty="0" err="1" smtClean="0"/>
              <a:t>you</a:t>
            </a:r>
            <a:r>
              <a:rPr lang="fr-FR" sz="2800" dirty="0" smtClean="0"/>
              <a:t> </a:t>
            </a:r>
            <a:r>
              <a:rPr lang="fr-FR" sz="2800" dirty="0" err="1" smtClean="0"/>
              <a:t>understand</a:t>
            </a:r>
            <a:r>
              <a:rPr lang="fr-FR" sz="2800" dirty="0" smtClean="0"/>
              <a:t>.</a:t>
            </a:r>
            <a:endParaRPr lang="fr-FR" sz="28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4" name="Look, listen and focus on what you understand.wav"/>
            </a:hlinkClick>
          </p:cNvPr>
          <p:cNvSpPr/>
          <p:nvPr/>
        </p:nvSpPr>
        <p:spPr>
          <a:xfrm>
            <a:off x="8100392" y="69837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3.2 A tour in my town - step 2</a:t>
            </a:r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3950630" y="1124744"/>
            <a:ext cx="4869841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/>
              <a:t>Lucy: “Where’s the butcher’s?”</a:t>
            </a:r>
          </a:p>
          <a:p>
            <a:pPr algn="just"/>
            <a:r>
              <a:rPr lang="en-US" sz="2400" dirty="0"/>
              <a:t>Lucy’s mother: “The butcher’s is between the swimming pool and the supermarket.”</a:t>
            </a:r>
          </a:p>
          <a:p>
            <a:pPr algn="just"/>
            <a:r>
              <a:rPr lang="en-US" sz="2400" dirty="0"/>
              <a:t>Lucy: “Ok, I see. Let’s go!”</a:t>
            </a:r>
          </a:p>
          <a:p>
            <a:pPr algn="just"/>
            <a:r>
              <a:rPr lang="en-US" sz="2400" dirty="0"/>
              <a:t>Lucy: “Excuse me? Where’s the butcher’s please?”</a:t>
            </a:r>
          </a:p>
          <a:p>
            <a:pPr algn="just"/>
            <a:r>
              <a:rPr lang="en-US" sz="2400" dirty="0"/>
              <a:t>Man: “You go straight on and you turn to the left. It’s next to the swimming pool,</a:t>
            </a:r>
          </a:p>
          <a:p>
            <a:pPr algn="just"/>
            <a:r>
              <a:rPr lang="en-US" sz="2400" dirty="0"/>
              <a:t>in front of the library.”</a:t>
            </a:r>
          </a:p>
          <a:p>
            <a:pPr algn="just"/>
            <a:r>
              <a:rPr lang="en-US" sz="2400" dirty="0"/>
              <a:t>Lucy: “Ok, thank you very much!”</a:t>
            </a:r>
          </a:p>
          <a:p>
            <a:pPr algn="just"/>
            <a:r>
              <a:rPr lang="en-US" sz="2400" dirty="0"/>
              <a:t>Lucy: “Here we are! This is the butcher’s store!”</a:t>
            </a:r>
            <a:endParaRPr lang="fr-FR" sz="2400" dirty="0"/>
          </a:p>
        </p:txBody>
      </p:sp>
      <p:pic>
        <p:nvPicPr>
          <p:cNvPr id="8" name="N1 - S3 My town - S2 A tour in my tow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9512" y="1088660"/>
            <a:ext cx="3776562" cy="2124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354059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3.2 A tour in my town - step 2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2" name="fine.wav"/>
            </a:hlinkClick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140967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4" name="tired.wav"/>
            </a:hlinkClick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715" y="3140966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6" name="ok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397" y="3140970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6" name="Bouton d’action : Suivant 15">
            <a:hlinkClick r:id="" action="ppaction://noaction" highlightClick="1">
              <a:snd r:embed="rId8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Bouton d'action : Son 26">
            <a:hlinkClick r:id="" action="ppaction://noaction" highlightClick="1">
              <a:snd r:embed="rId9" name="butchers_in_front_of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917" y="5342761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994" y="5232801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675" y="5232799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Étoile à 16 branches 32"/>
          <p:cNvSpPr/>
          <p:nvPr/>
        </p:nvSpPr>
        <p:spPr>
          <a:xfrm>
            <a:off x="7668344" y="5805264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1/5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85331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3.2 A tour in my town - step 2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2" name="fine.wav"/>
            </a:hlinkClick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140967"/>
            <a:ext cx="1799998" cy="15471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4" name="tired.wav"/>
            </a:hlinkClick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715" y="3140966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6" name="ok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397" y="3140970"/>
            <a:ext cx="1799998" cy="15471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6" name="Bouton d’action : Suivant 15">
            <a:hlinkClick r:id="" action="ppaction://noaction" highlightClick="1">
              <a:snd r:embed="rId8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Bouton d'action : Son 26">
            <a:hlinkClick r:id="" action="ppaction://noaction" highlightClick="1">
              <a:snd r:embed="rId9" name="butchers_on_the_right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238" y="5342761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675" y="5232801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959" y="5232799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Étoile à 16 branches 32"/>
          <p:cNvSpPr/>
          <p:nvPr/>
        </p:nvSpPr>
        <p:spPr>
          <a:xfrm>
            <a:off x="7668344" y="5805264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2</a:t>
            </a:r>
            <a:r>
              <a:rPr lang="fr-FR" dirty="0" smtClean="0"/>
              <a:t>/5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55796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140968"/>
            <a:ext cx="1898557" cy="233338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167111"/>
            <a:ext cx="1898557" cy="228110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 rot="10800000" flipV="1">
            <a:off x="1511479" y="2362377"/>
            <a:ext cx="590638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32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Tongue Twister</a:t>
            </a:r>
            <a:endParaRPr lang="fr-FR" sz="3200" b="1" cap="none" spc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3.2 A tour in my town - step 2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2483768" y="4869160"/>
            <a:ext cx="402188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Pat-a-cake, pat-a-cake baker’s man</a:t>
            </a:r>
            <a:br>
              <a:rPr lang="en-US" dirty="0"/>
            </a:br>
            <a:r>
              <a:rPr lang="en-US" dirty="0"/>
              <a:t>Bake me a cake as fast as you can</a:t>
            </a:r>
            <a:br>
              <a:rPr lang="en-US" dirty="0"/>
            </a:br>
            <a:r>
              <a:rPr lang="en-US" dirty="0"/>
              <a:t>Pat it and prick it and mark it with “b”</a:t>
            </a:r>
            <a:br>
              <a:rPr lang="en-US" dirty="0"/>
            </a:br>
            <a:r>
              <a:rPr lang="en-US" dirty="0"/>
              <a:t>And put it in the oven for Baby and me. </a:t>
            </a:r>
            <a:br>
              <a:rPr lang="en-US" dirty="0"/>
            </a:br>
            <a:endParaRPr lang="fr-FR" dirty="0"/>
          </a:p>
        </p:txBody>
      </p:sp>
      <p:sp>
        <p:nvSpPr>
          <p:cNvPr id="10" name="Bouton d’action : Suivant 9">
            <a:hlinkClick r:id="" action="ppaction://noaction" highlightClick="1">
              <a:snd r:embed="rId4" name="Comptine_pat-a-cake.wav"/>
            </a:hlinkClick>
          </p:cNvPr>
          <p:cNvSpPr/>
          <p:nvPr/>
        </p:nvSpPr>
        <p:spPr>
          <a:xfrm>
            <a:off x="3969469" y="3875614"/>
            <a:ext cx="990410" cy="864096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11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3.2 A tour in my town - step 2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2" name="fine.wav"/>
            </a:hlinkClick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140967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4" name="tired.wav"/>
            </a:hlinkClick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715" y="3140966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6" name="ok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397" y="3140970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6" name="Bouton d’action : Suivant 15">
            <a:hlinkClick r:id="" action="ppaction://noaction" highlightClick="1">
              <a:snd r:embed="rId8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Bouton d'action : Son 26">
            <a:hlinkClick r:id="" action="ppaction://noaction" highlightClick="1">
              <a:snd r:embed="rId9" name="butchers_next_to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635" y="5342761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994" y="5232801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959" y="5232799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Étoile à 16 branches 32"/>
          <p:cNvSpPr/>
          <p:nvPr/>
        </p:nvSpPr>
        <p:spPr>
          <a:xfrm>
            <a:off x="7668344" y="5805264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3/5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71304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3.2 A tour in my town - step 2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2" name="fine.wav"/>
            </a:hlinkClick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140967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4" name="tired.wav"/>
            </a:hlinkClick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715" y="3140966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6" name="ok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397" y="3140970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6" name="Bouton d’action : Suivant 15">
            <a:hlinkClick r:id="" action="ppaction://noaction" highlightClick="1">
              <a:snd r:embed="rId8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Bouton d'action : Son 26">
            <a:hlinkClick r:id="" action="ppaction://noaction" highlightClick="1">
              <a:snd r:embed="rId9" name="butchers_between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917" y="5342761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994" y="5232801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675" y="5232799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Étoile à 16 branches 32"/>
          <p:cNvSpPr/>
          <p:nvPr/>
        </p:nvSpPr>
        <p:spPr>
          <a:xfrm>
            <a:off x="7668344" y="5805264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4/5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59129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3.2 A tour in my town - step 2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2" name="fine.wav"/>
            </a:hlinkClick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140967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4" name="tired.wav"/>
            </a:hlinkClick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715" y="3140966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6" name="ok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397" y="3140970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6" name="Bouton d’action : Suivant 15">
            <a:hlinkClick r:id="" action="ppaction://noaction" highlightClick="1">
              <a:snd r:embed="rId8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Bouton d'action : Son 26">
            <a:hlinkClick r:id="" action="ppaction://noaction" highlightClick="1">
              <a:snd r:embed="rId9" name="butchers_on_the_left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635" y="5342761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994" y="5232801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959" y="5232799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Étoile à 16 branches 32"/>
          <p:cNvSpPr/>
          <p:nvPr/>
        </p:nvSpPr>
        <p:spPr>
          <a:xfrm>
            <a:off x="7668344" y="5805264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5/5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50281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butchers_on_the_left_dialogue.wav"/>
            </a:hlinkClick>
          </p:cNvPr>
          <p:cNvSpPr/>
          <p:nvPr/>
        </p:nvSpPr>
        <p:spPr>
          <a:xfrm>
            <a:off x="696201" y="1268760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20" y="2700337"/>
            <a:ext cx="1695448" cy="14573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756" y="2705518"/>
            <a:ext cx="1695448" cy="14573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5" name="Bouton d'action : Son 14">
            <a:hlinkClick r:id="" action="ppaction://noaction" highlightClick="1">
              <a:snd r:embed="rId6" name="butchers_between_dialogue.wav"/>
            </a:hlinkClick>
          </p:cNvPr>
          <p:cNvSpPr/>
          <p:nvPr/>
        </p:nvSpPr>
        <p:spPr>
          <a:xfrm>
            <a:off x="1979712" y="1268760"/>
            <a:ext cx="792088" cy="504056"/>
          </a:xfrm>
          <a:prstGeom prst="actionButtonSound">
            <a:avLst/>
          </a:prstGeom>
          <a:solidFill>
            <a:srgbClr val="0099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 - step 2</a:t>
            </a:r>
            <a:endParaRPr lang="fr-FR"/>
          </a:p>
        </p:txBody>
      </p:sp>
      <p:sp>
        <p:nvSpPr>
          <p:cNvPr id="13" name="Bouton d'action : Son 12">
            <a:hlinkClick r:id="" action="ppaction://noaction" highlightClick="1">
              <a:snd r:embed="rId7" name="butchers_on_the_right_dialogue.wav"/>
            </a:hlinkClick>
          </p:cNvPr>
          <p:cNvSpPr/>
          <p:nvPr/>
        </p:nvSpPr>
        <p:spPr>
          <a:xfrm>
            <a:off x="4283968" y="1268760"/>
            <a:ext cx="792088" cy="504056"/>
          </a:xfrm>
          <a:prstGeom prst="actionButtonSound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Bouton d'action : Son 13">
            <a:hlinkClick r:id="" action="ppaction://noaction" highlightClick="1">
              <a:snd r:embed="rId8" name="butchers_in_front_of_dialogue.wav"/>
            </a:hlinkClick>
          </p:cNvPr>
          <p:cNvSpPr/>
          <p:nvPr/>
        </p:nvSpPr>
        <p:spPr>
          <a:xfrm>
            <a:off x="3116445" y="1268760"/>
            <a:ext cx="792088" cy="504056"/>
          </a:xfrm>
          <a:prstGeom prst="actionButtonSound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249" y="2693431"/>
            <a:ext cx="1695448" cy="14573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885" y="2698612"/>
            <a:ext cx="1695448" cy="14573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3" name="Bouton d'action : Son 22">
            <a:hlinkClick r:id="" action="ppaction://noaction" highlightClick="1">
              <a:snd r:embed="rId3" name="butchers_on_the_left_dialogue.wav"/>
            </a:hlinkClick>
          </p:cNvPr>
          <p:cNvSpPr/>
          <p:nvPr/>
        </p:nvSpPr>
        <p:spPr>
          <a:xfrm>
            <a:off x="4884929" y="4437112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Bouton d'action : Son 23">
            <a:hlinkClick r:id="" action="ppaction://noaction" highlightClick="1">
              <a:snd r:embed="rId6" name="butchers_between_dialogue.wav"/>
            </a:hlinkClick>
          </p:cNvPr>
          <p:cNvSpPr/>
          <p:nvPr/>
        </p:nvSpPr>
        <p:spPr>
          <a:xfrm>
            <a:off x="2827436" y="4437112"/>
            <a:ext cx="792088" cy="504056"/>
          </a:xfrm>
          <a:prstGeom prst="actionButtonSound">
            <a:avLst/>
          </a:prstGeom>
          <a:solidFill>
            <a:srgbClr val="0099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Bouton d'action : Son 24">
            <a:hlinkClick r:id="" action="ppaction://noaction" highlightClick="1">
              <a:snd r:embed="rId8" name="butchers_in_front_of_dialogue.wav"/>
            </a:hlinkClick>
          </p:cNvPr>
          <p:cNvSpPr/>
          <p:nvPr/>
        </p:nvSpPr>
        <p:spPr>
          <a:xfrm>
            <a:off x="6966565" y="4437112"/>
            <a:ext cx="792088" cy="504056"/>
          </a:xfrm>
          <a:prstGeom prst="actionButtonSound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Bouton d'action : Son 26">
            <a:hlinkClick r:id="" action="ppaction://noaction" highlightClick="1">
              <a:snd r:embed="rId7" name="butchers_on_the_right_dialogue.wav"/>
            </a:hlinkClick>
          </p:cNvPr>
          <p:cNvSpPr/>
          <p:nvPr/>
        </p:nvSpPr>
        <p:spPr>
          <a:xfrm>
            <a:off x="745800" y="4437112"/>
            <a:ext cx="792088" cy="504056"/>
          </a:xfrm>
          <a:prstGeom prst="actionButtonSound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3864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9"/>
            </p:par>
          </p:childTnLst>
        </p:cTn>
      </p:par>
    </p:tnLst>
    <p:bldLst>
      <p:bldP spid="23" grpId="0" animBg="1"/>
      <p:bldP spid="24" grpId="0" animBg="1"/>
      <p:bldP spid="25" grpId="0" animBg="1"/>
      <p:bldP spid="2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</a:t>
            </a:r>
            <a:r>
              <a:rPr lang="fr-FR" sz="3200" dirty="0" smtClean="0"/>
              <a:t> have </a:t>
            </a:r>
            <a:r>
              <a:rPr lang="fr-FR" sz="3200" dirty="0" err="1" smtClean="0"/>
              <a:t>we</a:t>
            </a:r>
            <a:r>
              <a:rPr lang="fr-FR" sz="3200" dirty="0" smtClean="0"/>
              <a:t> </a:t>
            </a:r>
            <a:r>
              <a:rPr lang="fr-FR" sz="3200" dirty="0" err="1" smtClean="0"/>
              <a:t>learned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3" name="ZoneTexte 2"/>
          <p:cNvSpPr txBox="1"/>
          <p:nvPr/>
        </p:nvSpPr>
        <p:spPr>
          <a:xfrm>
            <a:off x="427483" y="1196752"/>
            <a:ext cx="709684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solidFill>
                  <a:srgbClr val="0000FF"/>
                </a:solidFill>
              </a:rPr>
              <a:t>- </a:t>
            </a:r>
            <a:r>
              <a:rPr lang="fr-FR" sz="2800" dirty="0" err="1" smtClean="0">
                <a:solidFill>
                  <a:srgbClr val="0000FF"/>
                </a:solidFill>
              </a:rPr>
              <a:t>Where</a:t>
            </a:r>
            <a:r>
              <a:rPr lang="fr-FR" sz="2800" dirty="0" smtClean="0">
                <a:solidFill>
                  <a:srgbClr val="0000FF"/>
                </a:solidFill>
              </a:rPr>
              <a:t> </a:t>
            </a:r>
            <a:r>
              <a:rPr lang="fr-FR" sz="2800" dirty="0" err="1" smtClean="0">
                <a:solidFill>
                  <a:srgbClr val="0000FF"/>
                </a:solidFill>
              </a:rPr>
              <a:t>is</a:t>
            </a:r>
            <a:r>
              <a:rPr lang="fr-FR" sz="2800" dirty="0" smtClean="0">
                <a:solidFill>
                  <a:srgbClr val="0000FF"/>
                </a:solidFill>
              </a:rPr>
              <a:t> the </a:t>
            </a:r>
            <a:r>
              <a:rPr lang="fr-FR" sz="2800" dirty="0" err="1" smtClean="0">
                <a:solidFill>
                  <a:srgbClr val="0000FF"/>
                </a:solidFill>
              </a:rPr>
              <a:t>supermarket</a:t>
            </a:r>
            <a:r>
              <a:rPr lang="fr-FR" sz="2800" dirty="0" smtClean="0">
                <a:solidFill>
                  <a:srgbClr val="0000FF"/>
                </a:solidFill>
              </a:rPr>
              <a:t> ?</a:t>
            </a:r>
            <a:endParaRPr lang="fr-FR" sz="2800" dirty="0" smtClean="0">
              <a:solidFill>
                <a:srgbClr val="0000FF"/>
              </a:solidFill>
            </a:endParaRPr>
          </a:p>
          <a:p>
            <a:r>
              <a:rPr lang="fr-FR" sz="2400" i="1" dirty="0" smtClean="0">
                <a:solidFill>
                  <a:schemeClr val="bg1">
                    <a:lumMod val="50000"/>
                  </a:schemeClr>
                </a:solidFill>
              </a:rPr>
              <a:t>Où est le supermarché ?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461016" y="4265801"/>
            <a:ext cx="84649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solidFill>
                  <a:srgbClr val="0000FF"/>
                </a:solidFill>
              </a:rPr>
              <a:t>- </a:t>
            </a:r>
            <a:r>
              <a:rPr lang="fr-FR" sz="2800" dirty="0" err="1" smtClean="0">
                <a:solidFill>
                  <a:srgbClr val="0000FF"/>
                </a:solidFill>
              </a:rPr>
              <a:t>Where</a:t>
            </a:r>
            <a:r>
              <a:rPr lang="fr-FR" sz="2800" dirty="0" smtClean="0">
                <a:solidFill>
                  <a:srgbClr val="0000FF"/>
                </a:solidFill>
              </a:rPr>
              <a:t> </a:t>
            </a:r>
            <a:r>
              <a:rPr lang="fr-FR" sz="2800" dirty="0" err="1" smtClean="0">
                <a:solidFill>
                  <a:srgbClr val="0000FF"/>
                </a:solidFill>
              </a:rPr>
              <a:t>is</a:t>
            </a:r>
            <a:r>
              <a:rPr lang="fr-FR" sz="2800" dirty="0" smtClean="0">
                <a:solidFill>
                  <a:srgbClr val="0000FF"/>
                </a:solidFill>
              </a:rPr>
              <a:t> the </a:t>
            </a:r>
            <a:r>
              <a:rPr lang="fr-FR" sz="2800" dirty="0" err="1" smtClean="0">
                <a:solidFill>
                  <a:srgbClr val="0000FF"/>
                </a:solidFill>
              </a:rPr>
              <a:t>butcher’s</a:t>
            </a:r>
            <a:r>
              <a:rPr lang="fr-FR" sz="2800" dirty="0" smtClean="0">
                <a:solidFill>
                  <a:srgbClr val="0000FF"/>
                </a:solidFill>
              </a:rPr>
              <a:t> ?</a:t>
            </a:r>
          </a:p>
          <a:p>
            <a:r>
              <a:rPr lang="fr-FR" sz="2800" i="1" dirty="0" smtClean="0">
                <a:solidFill>
                  <a:schemeClr val="bg1">
                    <a:lumMod val="50000"/>
                  </a:schemeClr>
                </a:solidFill>
              </a:rPr>
              <a:t>Où est le boucher ?</a:t>
            </a:r>
            <a:endParaRPr lang="fr-FR" sz="28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3.2 A tour in my town - step 2</a:t>
            </a:r>
            <a:endParaRPr lang="fr-FR"/>
          </a:p>
        </p:txBody>
      </p:sp>
      <p:sp>
        <p:nvSpPr>
          <p:cNvPr id="23" name="ZoneTexte 22"/>
          <p:cNvSpPr txBox="1"/>
          <p:nvPr/>
        </p:nvSpPr>
        <p:spPr>
          <a:xfrm>
            <a:off x="457074" y="5129897"/>
            <a:ext cx="82913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- The </a:t>
            </a:r>
            <a:r>
              <a:rPr lang="en-US" sz="2800" dirty="0">
                <a:solidFill>
                  <a:srgbClr val="0000FF"/>
                </a:solidFill>
              </a:rPr>
              <a:t>butcher’s is </a:t>
            </a:r>
            <a:r>
              <a:rPr lang="en-US" sz="2800" u="sng" dirty="0">
                <a:solidFill>
                  <a:srgbClr val="0000FF"/>
                </a:solidFill>
              </a:rPr>
              <a:t>between</a:t>
            </a:r>
            <a:r>
              <a:rPr lang="en-US" sz="2800" dirty="0">
                <a:solidFill>
                  <a:srgbClr val="0000FF"/>
                </a:solidFill>
              </a:rPr>
              <a:t> the </a:t>
            </a:r>
            <a:r>
              <a:rPr lang="en-US" sz="2800" dirty="0" err="1">
                <a:solidFill>
                  <a:srgbClr val="0000FF"/>
                </a:solidFill>
              </a:rPr>
              <a:t>swiming</a:t>
            </a:r>
            <a:r>
              <a:rPr lang="en-US" sz="2800" dirty="0">
                <a:solidFill>
                  <a:srgbClr val="0000FF"/>
                </a:solidFill>
              </a:rPr>
              <a:t> pool and the supermarket.</a:t>
            </a:r>
          </a:p>
          <a:p>
            <a:r>
              <a:rPr lang="fr-FR" sz="2400" i="1" dirty="0" smtClean="0">
                <a:solidFill>
                  <a:schemeClr val="bg1">
                    <a:lumMod val="50000"/>
                  </a:schemeClr>
                </a:solidFill>
              </a:rPr>
              <a:t>Le boucher est </a:t>
            </a:r>
            <a:r>
              <a:rPr lang="fr-FR" sz="2400" i="1" u="sng" dirty="0" smtClean="0">
                <a:solidFill>
                  <a:schemeClr val="bg1">
                    <a:lumMod val="50000"/>
                  </a:schemeClr>
                </a:solidFill>
              </a:rPr>
              <a:t>entre</a:t>
            </a:r>
            <a:r>
              <a:rPr lang="fr-FR" sz="2400" i="1" dirty="0" smtClean="0">
                <a:solidFill>
                  <a:schemeClr val="bg1">
                    <a:lumMod val="50000"/>
                  </a:schemeClr>
                </a:solidFill>
              </a:rPr>
              <a:t> la piscine et le supermarché.</a:t>
            </a:r>
            <a:endParaRPr lang="fr-FR" sz="24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53127" y="1988840"/>
            <a:ext cx="792740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- The </a:t>
            </a:r>
            <a:r>
              <a:rPr lang="en-US" sz="2800" dirty="0">
                <a:solidFill>
                  <a:srgbClr val="0000FF"/>
                </a:solidFill>
              </a:rPr>
              <a:t>supermarket is </a:t>
            </a:r>
            <a:r>
              <a:rPr lang="en-US" sz="2800" u="sng" dirty="0">
                <a:solidFill>
                  <a:srgbClr val="0000FF"/>
                </a:solidFill>
              </a:rPr>
              <a:t>on the right of </a:t>
            </a:r>
            <a:r>
              <a:rPr lang="en-US" sz="2800" dirty="0">
                <a:solidFill>
                  <a:srgbClr val="0000FF"/>
                </a:solidFill>
              </a:rPr>
              <a:t>the butchers</a:t>
            </a:r>
            <a:r>
              <a:rPr lang="en-US" sz="2800" dirty="0" smtClean="0">
                <a:solidFill>
                  <a:srgbClr val="0000FF"/>
                </a:solidFill>
              </a:rPr>
              <a:t>.</a:t>
            </a:r>
          </a:p>
          <a:p>
            <a:r>
              <a:rPr lang="en-US" sz="2400" i="1" dirty="0" smtClean="0">
                <a:solidFill>
                  <a:schemeClr val="bg1">
                    <a:lumMod val="50000"/>
                  </a:schemeClr>
                </a:solidFill>
              </a:rPr>
              <a:t>Le </a:t>
            </a:r>
            <a:r>
              <a:rPr lang="en-US" sz="2400" i="1" dirty="0" err="1" smtClean="0">
                <a:solidFill>
                  <a:schemeClr val="bg1">
                    <a:lumMod val="50000"/>
                  </a:schemeClr>
                </a:solidFill>
              </a:rPr>
              <a:t>supermarché</a:t>
            </a:r>
            <a:r>
              <a:rPr lang="en-US" sz="24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400" i="1" dirty="0" err="1" smtClean="0">
                <a:solidFill>
                  <a:schemeClr val="bg1">
                    <a:lumMod val="50000"/>
                  </a:schemeClr>
                </a:solidFill>
              </a:rPr>
              <a:t>est</a:t>
            </a:r>
            <a:r>
              <a:rPr lang="en-US" sz="24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400" i="1" u="sng" dirty="0" smtClean="0">
                <a:solidFill>
                  <a:schemeClr val="bg1">
                    <a:lumMod val="50000"/>
                  </a:schemeClr>
                </a:solidFill>
              </a:rPr>
              <a:t>à la </a:t>
            </a:r>
            <a:r>
              <a:rPr lang="en-US" sz="2400" i="1" u="sng" dirty="0" err="1" smtClean="0">
                <a:solidFill>
                  <a:schemeClr val="bg1">
                    <a:lumMod val="50000"/>
                  </a:schemeClr>
                </a:solidFill>
              </a:rPr>
              <a:t>droite</a:t>
            </a:r>
            <a:r>
              <a:rPr lang="en-US" sz="2400" i="1" u="sng" dirty="0" smtClean="0">
                <a:solidFill>
                  <a:schemeClr val="bg1">
                    <a:lumMod val="50000"/>
                  </a:schemeClr>
                </a:solidFill>
              </a:rPr>
              <a:t> du </a:t>
            </a:r>
            <a:r>
              <a:rPr lang="en-US" sz="2400" i="1" dirty="0" err="1" smtClean="0">
                <a:solidFill>
                  <a:schemeClr val="bg1">
                    <a:lumMod val="50000"/>
                  </a:schemeClr>
                </a:solidFill>
              </a:rPr>
              <a:t>boucher</a:t>
            </a:r>
            <a:r>
              <a:rPr lang="en-US" sz="2400" i="1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en-US" sz="24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456750" y="3212976"/>
            <a:ext cx="546926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on </a:t>
            </a:r>
            <a:r>
              <a:rPr lang="en-US" sz="2800" dirty="0">
                <a:solidFill>
                  <a:srgbClr val="FF0000"/>
                </a:solidFill>
              </a:rPr>
              <a:t>the </a:t>
            </a:r>
            <a:r>
              <a:rPr lang="en-US" sz="2800" dirty="0" smtClean="0">
                <a:solidFill>
                  <a:srgbClr val="FF0000"/>
                </a:solidFill>
              </a:rPr>
              <a:t>left of / next to / in front of</a:t>
            </a:r>
          </a:p>
          <a:p>
            <a:r>
              <a:rPr lang="en-US" sz="2400" i="1" dirty="0" smtClean="0">
                <a:solidFill>
                  <a:schemeClr val="bg1">
                    <a:lumMod val="50000"/>
                  </a:schemeClr>
                </a:solidFill>
              </a:rPr>
              <a:t>à la gauche de / à </a:t>
            </a:r>
            <a:r>
              <a:rPr lang="en-US" sz="2400" i="1" dirty="0" err="1" smtClean="0">
                <a:solidFill>
                  <a:schemeClr val="bg1">
                    <a:lumMod val="50000"/>
                  </a:schemeClr>
                </a:solidFill>
              </a:rPr>
              <a:t>côté</a:t>
            </a:r>
            <a:r>
              <a:rPr lang="en-US" sz="2400" i="1" dirty="0" smtClean="0">
                <a:solidFill>
                  <a:schemeClr val="bg1">
                    <a:lumMod val="50000"/>
                  </a:schemeClr>
                </a:solidFill>
              </a:rPr>
              <a:t> de / </a:t>
            </a:r>
            <a:r>
              <a:rPr lang="en-US" sz="2400" i="1" dirty="0" err="1" smtClean="0">
                <a:solidFill>
                  <a:schemeClr val="bg1">
                    <a:lumMod val="50000"/>
                  </a:schemeClr>
                </a:solidFill>
              </a:rPr>
              <a:t>en</a:t>
            </a:r>
            <a:r>
              <a:rPr lang="en-US" sz="2400" i="1" dirty="0" smtClean="0">
                <a:solidFill>
                  <a:schemeClr val="bg1">
                    <a:lumMod val="50000"/>
                  </a:schemeClr>
                </a:solidFill>
              </a:rPr>
              <a:t> face de</a:t>
            </a:r>
            <a:endParaRPr lang="en-US" sz="2400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015497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At the grocer's - step 1</a:t>
            </a:r>
            <a:endParaRPr lang="fr-FR"/>
          </a:p>
        </p:txBody>
      </p:sp>
      <p:pic>
        <p:nvPicPr>
          <p:cNvPr id="18" name="Image 17">
            <a:hlinkClick r:id="" action="ppaction://noaction">
              <a:snd r:embed="rId3" name="the_grocers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9" y="31700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5" name="a_library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1700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7" name="a_city_hall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1700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9" name="the_butchers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3698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1" name="a_supermarket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9" y="13698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3" name="the_bakers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3698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1" name="Image 30">
            <a:hlinkClick r:id="" action="ppaction://noaction">
              <a:snd r:embed="rId15" name="a_swimming_pool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3698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57238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At the grocer's - step 1</a:t>
            </a:r>
            <a:endParaRPr lang="fr-FR"/>
          </a:p>
        </p:txBody>
      </p:sp>
      <p:pic>
        <p:nvPicPr>
          <p:cNvPr id="18" name="Image 17">
            <a:hlinkClick r:id="" action="ppaction://noaction">
              <a:snd r:embed="rId3" name="the_grocers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3698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5" name="a_library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1700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7" name="a_city_hall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9" y="13698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9" name="the_butchers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170246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1" name="a_supermarket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3698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3" name="the_bakers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3698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1" name="Image 30">
            <a:hlinkClick r:id="" action="ppaction://noaction">
              <a:snd r:embed="rId15" name="a_swimming_pool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9" y="31700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95654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At the grocer's - step 1</a:t>
            </a:r>
            <a:endParaRPr lang="fr-FR"/>
          </a:p>
        </p:txBody>
      </p:sp>
      <p:pic>
        <p:nvPicPr>
          <p:cNvPr id="18" name="Image 17">
            <a:hlinkClick r:id="" action="ppaction://noaction">
              <a:snd r:embed="rId3" name="the_grocers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3698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5" name="a_library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3698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7" name="a_city_hall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797" y="13698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9" name="the_butchers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797" y="31700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1" name="a_supermarket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1700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3" name="the_bakers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3698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1" name="Image 30">
            <a:hlinkClick r:id="" action="ppaction://noaction">
              <a:snd r:embed="rId15" name="a_swimming_pool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1700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5213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At the grocer's - step 1</a:t>
            </a:r>
            <a:endParaRPr lang="fr-FR"/>
          </a:p>
        </p:txBody>
      </p:sp>
      <p:pic>
        <p:nvPicPr>
          <p:cNvPr id="18" name="Image 17">
            <a:hlinkClick r:id="" action="ppaction://noaction">
              <a:snd r:embed="rId3" name="the_grocers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3698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5" name="a_library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1700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7" name="a_city_hall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533" y="31700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9" name="the_butchers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9" y="13698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1" name="a_supermarket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3698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3" name="the_bakers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1700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1" name="Image 30">
            <a:hlinkClick r:id="" action="ppaction://noaction">
              <a:snd r:embed="rId15" name="a_swimming_pool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3698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84405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At the grocer's - step 1</a:t>
            </a:r>
            <a:endParaRPr lang="fr-FR"/>
          </a:p>
        </p:txBody>
      </p:sp>
      <p:pic>
        <p:nvPicPr>
          <p:cNvPr id="18" name="Image 17">
            <a:hlinkClick r:id="" action="ppaction://noaction">
              <a:snd r:embed="rId3" name="the_grocers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1700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5" name="a_library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3698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7" name="a_city_hall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3698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9" name="the_butchers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9" y="31700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1" name="a_supermarket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1700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3" name="the_bakers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9" y="13698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1" name="Image 30">
            <a:hlinkClick r:id="" action="ppaction://noaction">
              <a:snd r:embed="rId15" name="a_swimming_pool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3698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06770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At the grocer's - step 1</a:t>
            </a:r>
            <a:endParaRPr lang="fr-FR"/>
          </a:p>
        </p:txBody>
      </p:sp>
      <p:pic>
        <p:nvPicPr>
          <p:cNvPr id="18" name="Image 17">
            <a:hlinkClick r:id="" action="ppaction://noaction">
              <a:snd r:embed="rId3" name="the_grocers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1700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5" name="a_library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9" y="13698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7" name="a_city_hall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1700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9" name="the_butchers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3698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1" name="a_supermarket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3698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3" name="the_bakers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9" y="31700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1" name="Image 30">
            <a:hlinkClick r:id="" action="ppaction://noaction">
              <a:snd r:embed="rId15" name="a_swimming_pool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3698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00749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At the grocer's - step 1</a:t>
            </a:r>
            <a:endParaRPr lang="fr-FR"/>
          </a:p>
        </p:txBody>
      </p:sp>
      <p:pic>
        <p:nvPicPr>
          <p:cNvPr id="18" name="Image 17">
            <a:hlinkClick r:id="" action="ppaction://noaction">
              <a:snd r:embed="rId3" name="the_grocers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3698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5" name="a_library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1700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7" name="a_city_hall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9" y="31700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9" name="the_butchers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1700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1" name="a_supermarket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3698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3" name="the_bakers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3698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1" name="Image 30">
            <a:hlinkClick r:id="" action="ppaction://noaction">
              <a:snd r:embed="rId15" name="a_swimming_pool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9" y="13698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15871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569</TotalTime>
  <Words>533</Words>
  <Application>Microsoft Office PowerPoint</Application>
  <PresentationFormat>Affichage à l'écran (4:3)</PresentationFormat>
  <Paragraphs>78</Paragraphs>
  <Slides>24</Slides>
  <Notes>0</Notes>
  <HiddenSlides>0</HiddenSlides>
  <MMClips>2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25" baseType="lpstr">
      <vt:lpstr>Thème Office</vt:lpstr>
      <vt:lpstr>Présentation PowerPoint</vt:lpstr>
      <vt:lpstr>Présentation PowerPoint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Listen and repeat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Look, listen and describe.</vt:lpstr>
      <vt:lpstr>Look, listen and focus on what you understand.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What have we learned 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</dc:creator>
  <cp:lastModifiedBy>Utilisateur</cp:lastModifiedBy>
  <cp:revision>50</cp:revision>
  <dcterms:created xsi:type="dcterms:W3CDTF">2021-09-22T15:46:35Z</dcterms:created>
  <dcterms:modified xsi:type="dcterms:W3CDTF">2022-03-22T10:27:31Z</dcterms:modified>
</cp:coreProperties>
</file>