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311" r:id="rId3"/>
    <p:sldId id="358" r:id="rId4"/>
    <p:sldId id="363" r:id="rId5"/>
    <p:sldId id="359" r:id="rId6"/>
    <p:sldId id="361" r:id="rId7"/>
    <p:sldId id="362" r:id="rId8"/>
    <p:sldId id="360" r:id="rId9"/>
    <p:sldId id="366" r:id="rId10"/>
    <p:sldId id="364" r:id="rId11"/>
    <p:sldId id="365" r:id="rId12"/>
    <p:sldId id="279" r:id="rId13"/>
    <p:sldId id="298" r:id="rId14"/>
    <p:sldId id="299" r:id="rId15"/>
    <p:sldId id="300" r:id="rId16"/>
    <p:sldId id="301" r:id="rId17"/>
    <p:sldId id="367" r:id="rId18"/>
    <p:sldId id="269" r:id="rId19"/>
    <p:sldId id="289" r:id="rId20"/>
    <p:sldId id="368" r:id="rId21"/>
    <p:sldId id="369" r:id="rId22"/>
    <p:sldId id="371" r:id="rId23"/>
    <p:sldId id="372" r:id="rId24"/>
    <p:sldId id="373" r:id="rId25"/>
    <p:sldId id="374" r:id="rId26"/>
    <p:sldId id="370" r:id="rId27"/>
    <p:sldId id="324" r:id="rId28"/>
    <p:sldId id="325" r:id="rId29"/>
    <p:sldId id="327" r:id="rId30"/>
    <p:sldId id="282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0000FF"/>
    <a:srgbClr val="FF33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51" autoAdjust="0"/>
    <p:restoredTop sz="94664" autoAdjust="0"/>
  </p:normalViewPr>
  <p:slideViewPr>
    <p:cSldViewPr>
      <p:cViewPr varScale="1">
        <p:scale>
          <a:sx n="107" d="100"/>
          <a:sy n="107" d="100"/>
        </p:scale>
        <p:origin x="-189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8BAA0-0A0D-4B01-BD55-DE28D2505427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CB5B1-6660-4D57-97E8-436D016ED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9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4FDA-7AD7-427E-B53A-24371C02158E}" type="datetime1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0E01-EE79-4D2A-8022-A35D5B1F1B34}" type="datetime1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B10B8-2AF0-421F-A94A-1640EA6499BC}" type="datetime1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8B3B1-F19B-4C07-8FBD-82AB7BB9BD67}" type="datetime1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4204-EE81-475B-A81A-97EFC6C8E50A}" type="datetime1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8846-04AE-49D8-A518-DFB59E4107EC}" type="datetime1">
              <a:rPr lang="fr-FR" smtClean="0"/>
              <a:t>09/03/2022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0EDD-5C55-41D9-BF6C-F6EC445FB3E1}" type="datetime1">
              <a:rPr lang="fr-FR" smtClean="0"/>
              <a:t>09/03/2022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8204C-1AD5-49D8-9D3D-E2EDB8B7200E}" type="datetime1">
              <a:rPr lang="fr-FR" smtClean="0"/>
              <a:t>09/03/2022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0FA8-FD92-4895-A494-DADA79984D89}" type="datetime1">
              <a:rPr lang="fr-FR" smtClean="0"/>
              <a:t>09/03/2022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1611-F0FC-44CC-A580-7164D0A638BB}" type="datetime1">
              <a:rPr lang="fr-FR" smtClean="0"/>
              <a:t>09/03/2022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B045-0FDE-493F-A3EC-2F03C96709EF}" type="datetime1">
              <a:rPr lang="fr-FR" smtClean="0"/>
              <a:t>09/03/2022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18730-301D-4553-83D0-D7B6F696F4AE}" type="datetime1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3.wav"/><Relationship Id="rId7" Type="http://schemas.openxmlformats.org/officeDocument/2006/relationships/image" Target="../media/image1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4.wav"/><Relationship Id="rId7" Type="http://schemas.openxmlformats.org/officeDocument/2006/relationships/image" Target="../media/image1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5.wav"/><Relationship Id="rId7" Type="http://schemas.openxmlformats.org/officeDocument/2006/relationships/image" Target="../media/image1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6.wav"/><Relationship Id="rId7" Type="http://schemas.openxmlformats.org/officeDocument/2006/relationships/image" Target="../media/image1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7.wav"/><Relationship Id="rId7" Type="http://schemas.openxmlformats.org/officeDocument/2006/relationships/image" Target="../media/image1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8.wav"/><Relationship Id="rId7" Type="http://schemas.openxmlformats.org/officeDocument/2006/relationships/image" Target="../media/image1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audio" Target="../media/audio1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2.wav"/><Relationship Id="rId7" Type="http://schemas.openxmlformats.org/officeDocument/2006/relationships/image" Target="../media/image1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3.wav"/><Relationship Id="rId7" Type="http://schemas.openxmlformats.org/officeDocument/2006/relationships/image" Target="../media/image1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4.wav"/><Relationship Id="rId7" Type="http://schemas.openxmlformats.org/officeDocument/2006/relationships/image" Target="../media/image1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audio" Target="../media/audio20.wav"/><Relationship Id="rId7" Type="http://schemas.openxmlformats.org/officeDocument/2006/relationships/image" Target="../media/image15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24.png"/><Relationship Id="rId4" Type="http://schemas.openxmlformats.org/officeDocument/2006/relationships/audio" Target="../media/audio25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2477" y="2348880"/>
            <a:ext cx="348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3.1-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Wich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way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?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18" name="Groupe 17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20" name="Ellipse 19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Ellipse 23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9" name="ZoneTexte 1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6875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3068958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3" y="48691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268759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4" y="12687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4" y="30689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366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486940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12687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6" y="486940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8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8691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7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9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0689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504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go_under_the_bridg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24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urn_right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81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first_on_the_left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49" y="3237537"/>
            <a:ext cx="1638298" cy="1408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37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go_straight_up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12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_have_a_stomach_ach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27181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161854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161854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9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ass_the_theate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49" y="3237537"/>
            <a:ext cx="1638298" cy="14081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70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pic>
        <p:nvPicPr>
          <p:cNvPr id="4" name="N2 - S3 My town - S1 Wich w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000" y="1268760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51920" y="1196752"/>
            <a:ext cx="49685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/>
              <a:t>Lucy’s mother: “All right, so we’re going to the Calico Textile Museum</a:t>
            </a:r>
          </a:p>
          <a:p>
            <a:pPr algn="just"/>
            <a:r>
              <a:rPr lang="en-US" sz="2100" dirty="0"/>
              <a:t>and we’ll meet later.”</a:t>
            </a:r>
          </a:p>
          <a:p>
            <a:pPr algn="just"/>
            <a:r>
              <a:rPr lang="en-US" sz="2100" dirty="0"/>
              <a:t>Lucy’s father: “Ok! Enjoy! See you later!”</a:t>
            </a:r>
          </a:p>
          <a:p>
            <a:pPr algn="just"/>
            <a:r>
              <a:rPr lang="en-US" sz="2100" dirty="0"/>
              <a:t>Tom: “Where is the museum? Do you have a map?”</a:t>
            </a:r>
          </a:p>
          <a:p>
            <a:pPr algn="just"/>
            <a:r>
              <a:rPr lang="en-US" sz="2100" dirty="0"/>
              <a:t>Lucy: “No! We’ll have to ask someone!”</a:t>
            </a:r>
          </a:p>
          <a:p>
            <a:pPr algn="just"/>
            <a:r>
              <a:rPr lang="en-US" sz="2100" dirty="0"/>
              <a:t>Lucy: “Hi! Excuse me madam, do you know where the Calico Textile Museum is?”</a:t>
            </a:r>
          </a:p>
          <a:p>
            <a:pPr algn="just"/>
            <a:r>
              <a:rPr lang="en-US" sz="2100" dirty="0"/>
              <a:t>Woman: “Yes, sure. Go straight ahead, turn to the left, turn to the right,</a:t>
            </a:r>
          </a:p>
          <a:p>
            <a:pPr algn="just"/>
            <a:r>
              <a:rPr lang="en-US" sz="2100" dirty="0"/>
              <a:t>then pass the road and go under the bridge!”</a:t>
            </a:r>
          </a:p>
          <a:p>
            <a:pPr algn="just"/>
            <a:r>
              <a:rPr lang="en-US" sz="2100" dirty="0"/>
              <a:t>Lucy: “</a:t>
            </a:r>
            <a:r>
              <a:rPr lang="en-US" sz="2100" dirty="0" err="1"/>
              <a:t>Ummm</a:t>
            </a:r>
            <a:r>
              <a:rPr lang="en-US" sz="2100" dirty="0"/>
              <a:t>... Ok, thank you!”</a:t>
            </a:r>
          </a:p>
          <a:p>
            <a:pPr algn="just"/>
            <a:r>
              <a:rPr lang="en-US" sz="2100" dirty="0"/>
              <a:t>Lucy: “</a:t>
            </a:r>
            <a:r>
              <a:rPr lang="en-US" sz="2100" dirty="0" err="1"/>
              <a:t>Ummmm</a:t>
            </a:r>
            <a:r>
              <a:rPr lang="en-US" sz="2100" dirty="0"/>
              <a:t>, I think we are lost now...”</a:t>
            </a:r>
          </a:p>
          <a:p>
            <a:pPr algn="just"/>
            <a:r>
              <a:rPr lang="en-US" sz="2100" dirty="0"/>
              <a:t>Tom: “No, look ! There it is!</a:t>
            </a:r>
            <a:endParaRPr lang="fr-FR" sz="21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pic>
        <p:nvPicPr>
          <p:cNvPr id="7" name="N2 - S3 My town - S1 Wich w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000" y="1268760"/>
            <a:ext cx="3599920" cy="202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40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2.1 How do you feel ? – Step 2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882770" y="5661248"/>
            <a:ext cx="537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Give Papa a cup of proper coffee in a copper coffee cup.</a:t>
            </a:r>
            <a:endParaRPr lang="fr-FR" i="1" dirty="0"/>
          </a:p>
        </p:txBody>
      </p:sp>
      <p:sp>
        <p:nvSpPr>
          <p:cNvPr id="9" name="Bouton d’action : Suivant 8">
            <a:hlinkClick r:id="" action="ppaction://noaction" highlightClick="1">
              <a:snd r:embed="rId5" name="TT_Give_Papa_a_cup.wav"/>
            </a:hlinkClick>
          </p:cNvPr>
          <p:cNvSpPr/>
          <p:nvPr/>
        </p:nvSpPr>
        <p:spPr>
          <a:xfrm>
            <a:off x="4085646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urn_left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621" y="4763094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78243" y="3878064"/>
            <a:ext cx="252028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 err="1" smtClean="0"/>
              <a:t>Turn</a:t>
            </a:r>
            <a:r>
              <a:rPr lang="fr-FR" sz="2400" dirty="0" smtClean="0"/>
              <a:t> </a:t>
            </a:r>
            <a:r>
              <a:rPr lang="fr-FR" sz="2400" dirty="0" err="1" smtClean="0"/>
              <a:t>left</a:t>
            </a:r>
            <a:endParaRPr lang="fr-FR" sz="2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5895297" y="3878064"/>
            <a:ext cx="252028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 smtClean="0"/>
              <a:t>Second on the </a:t>
            </a:r>
            <a:r>
              <a:rPr lang="fr-FR" sz="2400" dirty="0" err="1" smtClean="0"/>
              <a:t>left</a:t>
            </a:r>
            <a:endParaRPr lang="fr-FR" sz="2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3229959" y="3878064"/>
            <a:ext cx="252028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 err="1" smtClean="0"/>
              <a:t>Turn</a:t>
            </a:r>
            <a:r>
              <a:rPr lang="fr-FR" sz="2400" dirty="0" smtClean="0"/>
              <a:t> right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655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ass_the_theate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4763094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2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78243" y="3878064"/>
            <a:ext cx="252028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 smtClean="0"/>
              <a:t>Second on the </a:t>
            </a:r>
            <a:r>
              <a:rPr lang="fr-FR" sz="2400" dirty="0" err="1" smtClean="0"/>
              <a:t>left</a:t>
            </a:r>
            <a:endParaRPr lang="fr-FR" sz="2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5895297" y="3878064"/>
            <a:ext cx="252028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 smtClean="0"/>
              <a:t>First on </a:t>
            </a:r>
            <a:r>
              <a:rPr lang="fr-FR" sz="2400" dirty="0" smtClean="0"/>
              <a:t>the </a:t>
            </a:r>
            <a:r>
              <a:rPr lang="fr-FR" sz="2400" dirty="0" err="1" smtClean="0"/>
              <a:t>left</a:t>
            </a:r>
            <a:endParaRPr lang="fr-FR" sz="2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3229959" y="3878064"/>
            <a:ext cx="252028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 err="1" smtClean="0"/>
              <a:t>Pass</a:t>
            </a:r>
            <a:r>
              <a:rPr lang="fr-FR" sz="2400" dirty="0" smtClean="0"/>
              <a:t> the </a:t>
            </a:r>
            <a:r>
              <a:rPr lang="fr-FR" sz="2400" dirty="0" err="1" smtClean="0"/>
              <a:t>theater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8544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first_on_the_left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621" y="4763094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78243" y="3878064"/>
            <a:ext cx="252028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 smtClean="0"/>
              <a:t>First on the </a:t>
            </a:r>
            <a:r>
              <a:rPr lang="fr-FR" sz="2400" dirty="0" err="1" smtClean="0"/>
              <a:t>left</a:t>
            </a:r>
            <a:endParaRPr lang="fr-FR" sz="2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5895297" y="3878064"/>
            <a:ext cx="252028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 err="1" smtClean="0"/>
              <a:t>Pass</a:t>
            </a:r>
            <a:r>
              <a:rPr lang="fr-FR" sz="2400" dirty="0" smtClean="0"/>
              <a:t> the </a:t>
            </a:r>
            <a:r>
              <a:rPr lang="fr-FR" sz="2400" dirty="0" err="1" smtClean="0"/>
              <a:t>theater</a:t>
            </a:r>
            <a:endParaRPr lang="fr-FR" sz="2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3229959" y="3878064"/>
            <a:ext cx="252028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 smtClean="0"/>
              <a:t>Second on the </a:t>
            </a:r>
            <a:r>
              <a:rPr lang="fr-FR" sz="2400" dirty="0" err="1" smtClean="0"/>
              <a:t>left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6300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urn_right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675" y="476309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2" y="4653134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78243" y="3878064"/>
            <a:ext cx="252028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 err="1" smtClean="0"/>
              <a:t>Pass</a:t>
            </a:r>
            <a:r>
              <a:rPr lang="fr-FR" sz="2400" dirty="0" smtClean="0"/>
              <a:t> the </a:t>
            </a:r>
            <a:r>
              <a:rPr lang="fr-FR" sz="2400" dirty="0" err="1" smtClean="0"/>
              <a:t>theater</a:t>
            </a:r>
            <a:endParaRPr lang="fr-FR" sz="2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5895297" y="3878064"/>
            <a:ext cx="252028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 err="1"/>
              <a:t>Turn</a:t>
            </a:r>
            <a:r>
              <a:rPr lang="fr-FR" sz="2400" dirty="0"/>
              <a:t> right</a:t>
            </a:r>
            <a:endParaRPr lang="fr-FR" sz="2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3229959" y="3878064"/>
            <a:ext cx="2520280" cy="43088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200" dirty="0" smtClean="0"/>
              <a:t>Go </a:t>
            </a:r>
            <a:r>
              <a:rPr lang="fr-FR" sz="2200" dirty="0" err="1" smtClean="0"/>
              <a:t>under</a:t>
            </a:r>
            <a:r>
              <a:rPr lang="fr-FR" sz="2200" dirty="0" smtClean="0"/>
              <a:t> the bridge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46300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go_under_the_bridg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675" y="4763094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2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78243" y="3878064"/>
            <a:ext cx="252028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 err="1" smtClean="0"/>
              <a:t>Pass</a:t>
            </a:r>
            <a:r>
              <a:rPr lang="fr-FR" sz="2400" dirty="0" smtClean="0"/>
              <a:t> the </a:t>
            </a:r>
            <a:r>
              <a:rPr lang="fr-FR" sz="2400" dirty="0" err="1" smtClean="0"/>
              <a:t>theater</a:t>
            </a:r>
            <a:endParaRPr lang="fr-FR" sz="2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5895296" y="3878064"/>
            <a:ext cx="2757269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 smtClean="0"/>
              <a:t>Go </a:t>
            </a:r>
            <a:r>
              <a:rPr lang="fr-FR" sz="2400" dirty="0" err="1" smtClean="0"/>
              <a:t>under</a:t>
            </a:r>
            <a:r>
              <a:rPr lang="fr-FR" sz="2400" dirty="0" smtClean="0"/>
              <a:t> the bridge</a:t>
            </a:r>
            <a:endParaRPr lang="fr-FR" sz="2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3229959" y="3878064"/>
            <a:ext cx="252028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 smtClean="0"/>
              <a:t>Go straight </a:t>
            </a:r>
            <a:r>
              <a:rPr lang="fr-FR" sz="2400" dirty="0" err="1" smtClean="0"/>
              <a:t>ahead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6300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econd_on_the_left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4763094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2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78243" y="3878064"/>
            <a:ext cx="252028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 smtClean="0"/>
              <a:t>Go straight </a:t>
            </a:r>
            <a:r>
              <a:rPr lang="fr-FR" sz="2400" dirty="0" err="1" smtClean="0"/>
              <a:t>ahead</a:t>
            </a:r>
            <a:endParaRPr lang="fr-FR" sz="2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5895297" y="3878064"/>
            <a:ext cx="252028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 err="1" smtClean="0"/>
              <a:t>Turn</a:t>
            </a:r>
            <a:r>
              <a:rPr lang="fr-FR" sz="2400" dirty="0" smtClean="0"/>
              <a:t> right</a:t>
            </a:r>
            <a:endParaRPr lang="fr-FR" sz="2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3229959" y="3878064"/>
            <a:ext cx="252028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/>
              <a:t>Second on the </a:t>
            </a:r>
            <a:r>
              <a:rPr lang="fr-FR" sz="2400" dirty="0" err="1"/>
              <a:t>left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6300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go_straight_up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7/7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4763094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62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465313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95536" y="3878064"/>
            <a:ext cx="2702987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 smtClean="0"/>
              <a:t>Go </a:t>
            </a:r>
            <a:r>
              <a:rPr lang="fr-FR" sz="2400" dirty="0" err="1" smtClean="0"/>
              <a:t>under</a:t>
            </a:r>
            <a:r>
              <a:rPr lang="fr-FR" sz="2400" dirty="0" smtClean="0"/>
              <a:t> the bridge</a:t>
            </a:r>
            <a:endParaRPr lang="fr-FR" sz="2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5895297" y="3878064"/>
            <a:ext cx="252028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 smtClean="0"/>
              <a:t>Second on the </a:t>
            </a:r>
            <a:r>
              <a:rPr lang="fr-FR" sz="2400" dirty="0" err="1" smtClean="0"/>
              <a:t>left</a:t>
            </a:r>
            <a:endParaRPr lang="fr-FR" sz="2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3229959" y="3878064"/>
            <a:ext cx="2520280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fr-FR" sz="2400" dirty="0" smtClean="0"/>
              <a:t>Go straight </a:t>
            </a:r>
            <a:r>
              <a:rPr lang="fr-FR" sz="2400" dirty="0" err="1" smtClean="0"/>
              <a:t>ahead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44363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where_is_the_museum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1/3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1472294" y="3212975"/>
            <a:ext cx="1695450" cy="1457325"/>
            <a:chOff x="1472294" y="3212975"/>
            <a:chExt cx="1695450" cy="1457325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294" y="3212975"/>
              <a:ext cx="1695450" cy="145732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9" name="Rectangle 8"/>
            <p:cNvSpPr/>
            <p:nvPr/>
          </p:nvSpPr>
          <p:spPr>
            <a:xfrm>
              <a:off x="2411760" y="3429000"/>
              <a:ext cx="144016" cy="1080120"/>
            </a:xfrm>
            <a:prstGeom prst="rect">
              <a:avLst/>
            </a:prstGeom>
            <a:solidFill>
              <a:srgbClr val="5F5F5F"/>
            </a:solidFill>
            <a:ln>
              <a:solidFill>
                <a:srgbClr val="5F5F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0631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where_is_the_bridg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2/3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8" y="5341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3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where_is_the_kite_shop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4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47" y="3195170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3/3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182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651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47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8" y="48691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68759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306895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8691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48691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2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12687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06895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637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264820" y="831023"/>
            <a:ext cx="6336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dirty="0" smtClean="0">
                <a:solidFill>
                  <a:srgbClr val="0000FF"/>
                </a:solidFill>
              </a:rPr>
              <a:t>Excuse me, where is the museum, please ?</a:t>
            </a:r>
          </a:p>
          <a:p>
            <a:pPr marL="457200" indent="-457200">
              <a:buFontTx/>
              <a:buChar char="-"/>
            </a:pPr>
            <a:r>
              <a:rPr lang="en-US" sz="2000" i="1" dirty="0" err="1" smtClean="0">
                <a:solidFill>
                  <a:schemeClr val="bg1">
                    <a:lumMod val="50000"/>
                  </a:schemeClr>
                </a:solidFill>
              </a:rPr>
              <a:t>Excusez-moi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000" i="1" dirty="0" err="1" smtClean="0">
                <a:solidFill>
                  <a:schemeClr val="bg1">
                    <a:lumMod val="50000"/>
                  </a:schemeClr>
                </a:solidFill>
              </a:rPr>
              <a:t>où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bg1">
                    <a:lumMod val="50000"/>
                  </a:schemeClr>
                </a:solidFill>
              </a:rPr>
              <a:t>est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 le </a:t>
            </a:r>
            <a:r>
              <a:rPr lang="en-US" sz="2000" i="1" dirty="0" err="1" smtClean="0">
                <a:solidFill>
                  <a:schemeClr val="bg1">
                    <a:lumMod val="50000"/>
                  </a:schemeClr>
                </a:solidFill>
              </a:rPr>
              <a:t>musée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000" i="1" dirty="0" err="1" smtClean="0">
                <a:solidFill>
                  <a:schemeClr val="bg1">
                    <a:lumMod val="50000"/>
                  </a:schemeClr>
                </a:solidFill>
              </a:rPr>
              <a:t>s’il-vous-plaît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 ?</a:t>
            </a:r>
            <a:endParaRPr lang="fr-F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167593" y="1902840"/>
            <a:ext cx="2936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0000FF"/>
                </a:solidFill>
              </a:rPr>
              <a:t>Turn left.</a:t>
            </a:r>
            <a:endParaRPr lang="en-US" sz="2800" dirty="0" smtClean="0">
              <a:solidFill>
                <a:srgbClr val="0000FF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bg1">
                    <a:lumMod val="50000"/>
                  </a:schemeClr>
                </a:solidFill>
              </a:rPr>
              <a:t>Tournez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 à gauche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007602" y="3195791"/>
            <a:ext cx="72368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400" dirty="0" smtClean="0">
                <a:solidFill>
                  <a:srgbClr val="0000FF"/>
                </a:solidFill>
              </a:rPr>
              <a:t>Excuse me, </a:t>
            </a:r>
            <a:r>
              <a:rPr lang="fr-FR" sz="2400" dirty="0" err="1" smtClean="0">
                <a:solidFill>
                  <a:srgbClr val="0000FF"/>
                </a:solidFill>
              </a:rPr>
              <a:t>where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is</a:t>
            </a:r>
            <a:r>
              <a:rPr lang="fr-FR" sz="2400" dirty="0" smtClean="0">
                <a:solidFill>
                  <a:srgbClr val="0000FF"/>
                </a:solidFill>
              </a:rPr>
              <a:t> the kite shop, </a:t>
            </a:r>
            <a:r>
              <a:rPr lang="fr-FR" sz="2400" dirty="0" err="1" smtClean="0">
                <a:solidFill>
                  <a:srgbClr val="0000FF"/>
                </a:solidFill>
              </a:rPr>
              <a:t>please</a:t>
            </a:r>
            <a:r>
              <a:rPr lang="fr-FR" sz="2400" dirty="0" smtClean="0">
                <a:solidFill>
                  <a:srgbClr val="0000FF"/>
                </a:solidFill>
              </a:rPr>
              <a:t> ?</a:t>
            </a:r>
          </a:p>
          <a:p>
            <a:pPr marL="457200" indent="-457200">
              <a:buFontTx/>
              <a:buChar char="-"/>
            </a:pPr>
            <a:r>
              <a:rPr lang="en-US" sz="2000" i="1" dirty="0" err="1">
                <a:solidFill>
                  <a:schemeClr val="bg1">
                    <a:lumMod val="50000"/>
                  </a:schemeClr>
                </a:solidFill>
              </a:rPr>
              <a:t>Excusez-moi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000" i="1" dirty="0" err="1">
                <a:solidFill>
                  <a:schemeClr val="bg1">
                    <a:lumMod val="50000"/>
                  </a:schemeClr>
                </a:solidFill>
              </a:rPr>
              <a:t>où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bg1">
                    <a:lumMod val="50000"/>
                  </a:schemeClr>
                </a:solidFill>
              </a:rPr>
              <a:t>est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 le </a:t>
            </a:r>
            <a:r>
              <a:rPr lang="en-US" sz="2000" i="1" dirty="0" err="1" smtClean="0">
                <a:solidFill>
                  <a:schemeClr val="bg1">
                    <a:lumMod val="50000"/>
                  </a:schemeClr>
                </a:solidFill>
              </a:rPr>
              <a:t>magasin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sz="2000" i="1" dirty="0" err="1" smtClean="0">
                <a:solidFill>
                  <a:schemeClr val="bg1">
                    <a:lumMod val="50000"/>
                  </a:schemeClr>
                </a:solidFill>
              </a:rPr>
              <a:t>cerfs-volants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000" i="1" dirty="0" err="1">
                <a:solidFill>
                  <a:schemeClr val="bg1">
                    <a:lumMod val="50000"/>
                  </a:schemeClr>
                </a:solidFill>
              </a:rPr>
              <a:t>s’il-vous-plaît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 ?</a:t>
            </a:r>
            <a:endParaRPr lang="fr-FR" sz="2000" i="1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Tx/>
              <a:buChar char="-"/>
            </a:pPr>
            <a:endParaRPr lang="fr-FR" sz="2400" dirty="0" smtClean="0">
              <a:solidFill>
                <a:srgbClr val="0000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32227"/>
            <a:ext cx="2895600" cy="365125"/>
          </a:xfrm>
        </p:spPr>
        <p:txBody>
          <a:bodyPr/>
          <a:lstStyle/>
          <a:p>
            <a:r>
              <a:rPr lang="en-US" dirty="0" smtClean="0"/>
              <a:t>2.1 How do you feel ? – Step 2</a:t>
            </a:r>
            <a:endParaRPr lang="fr-FR" dirty="0"/>
          </a:p>
        </p:txBody>
      </p:sp>
      <p:sp>
        <p:nvSpPr>
          <p:cNvPr id="19" name="Bouton d'action : Son 18">
            <a:hlinkClick r:id="" action="ppaction://noaction" highlightClick="1">
              <a:snd r:embed="rId2" name="where_is_the_museum.wav"/>
            </a:hlinkClick>
          </p:cNvPr>
          <p:cNvSpPr/>
          <p:nvPr/>
        </p:nvSpPr>
        <p:spPr>
          <a:xfrm>
            <a:off x="8247106" y="1046346"/>
            <a:ext cx="432000" cy="360000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Bouton d'action : Son 19">
            <a:hlinkClick r:id="" action="ppaction://noaction" highlightClick="1">
              <a:snd r:embed="rId3" name="turn_left.wav"/>
            </a:hlinkClick>
          </p:cNvPr>
          <p:cNvSpPr/>
          <p:nvPr/>
        </p:nvSpPr>
        <p:spPr>
          <a:xfrm>
            <a:off x="3125459" y="1985855"/>
            <a:ext cx="432000" cy="360000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Bouton d'action : Son 20">
            <a:hlinkClick r:id="" action="ppaction://noaction" highlightClick="1">
              <a:snd r:embed="rId4" name="i_have_a_backache_dialogue.wav"/>
            </a:hlinkClick>
          </p:cNvPr>
          <p:cNvSpPr/>
          <p:nvPr/>
        </p:nvSpPr>
        <p:spPr>
          <a:xfrm>
            <a:off x="8244407" y="3429000"/>
            <a:ext cx="432000" cy="360000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3" y="862859"/>
            <a:ext cx="1017638" cy="87471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2" y="1942538"/>
            <a:ext cx="1017638" cy="874711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0" y="3267298"/>
            <a:ext cx="729609" cy="627136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5301605" y="1902842"/>
            <a:ext cx="5512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rgbClr val="0000FF"/>
                </a:solidFill>
              </a:rPr>
              <a:t>Go under the bridge.</a:t>
            </a:r>
            <a:endParaRPr lang="en-US" sz="2800" dirty="0" smtClean="0">
              <a:solidFill>
                <a:srgbClr val="0000FF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bg1">
                    <a:lumMod val="50000"/>
                  </a:schemeClr>
                </a:solidFill>
              </a:rPr>
              <a:t>Passez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 sous le </a:t>
            </a:r>
            <a:r>
              <a:rPr lang="en-US" sz="2000" i="1" dirty="0" err="1" smtClean="0">
                <a:solidFill>
                  <a:schemeClr val="bg1">
                    <a:lumMod val="50000"/>
                  </a:schemeClr>
                </a:solidFill>
              </a:rPr>
              <a:t>pont</a:t>
            </a: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Bouton d'action : Son 28">
            <a:hlinkClick r:id="" action="ppaction://noaction" highlightClick="1">
              <a:snd r:embed="rId8" name="go_under_the_bridge.wav"/>
            </a:hlinkClick>
          </p:cNvPr>
          <p:cNvSpPr/>
          <p:nvPr/>
        </p:nvSpPr>
        <p:spPr>
          <a:xfrm>
            <a:off x="8244407" y="2395695"/>
            <a:ext cx="432000" cy="360000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42537"/>
            <a:ext cx="1017637" cy="87471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91074"/>
            <a:ext cx="5079851" cy="88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305525" y="4711154"/>
            <a:ext cx="72368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400" dirty="0" smtClean="0">
                <a:solidFill>
                  <a:srgbClr val="0000FF"/>
                </a:solidFill>
              </a:rPr>
              <a:t>Go straight </a:t>
            </a:r>
            <a:r>
              <a:rPr lang="fr-FR" sz="2400" dirty="0" err="1" smtClean="0">
                <a:solidFill>
                  <a:srgbClr val="0000FF"/>
                </a:solidFill>
              </a:rPr>
              <a:t>ahead</a:t>
            </a:r>
            <a:r>
              <a:rPr lang="fr-FR" sz="2400" dirty="0" smtClean="0">
                <a:solidFill>
                  <a:srgbClr val="0000FF"/>
                </a:solidFill>
              </a:rPr>
              <a:t>, first on the </a:t>
            </a:r>
            <a:r>
              <a:rPr lang="fr-FR" sz="2400" dirty="0" err="1" smtClean="0">
                <a:solidFill>
                  <a:srgbClr val="0000FF"/>
                </a:solidFill>
              </a:rPr>
              <a:t>left</a:t>
            </a:r>
            <a:r>
              <a:rPr lang="fr-FR" sz="2400" dirty="0" smtClean="0">
                <a:solidFill>
                  <a:srgbClr val="0000FF"/>
                </a:solidFill>
              </a:rPr>
              <a:t>, </a:t>
            </a:r>
            <a:r>
              <a:rPr lang="fr-FR" sz="2400" dirty="0" err="1" smtClean="0">
                <a:solidFill>
                  <a:srgbClr val="0000FF"/>
                </a:solidFill>
              </a:rPr>
              <a:t>turn</a:t>
            </a:r>
            <a:r>
              <a:rPr lang="fr-FR" sz="2400" dirty="0" smtClean="0">
                <a:solidFill>
                  <a:srgbClr val="0000FF"/>
                </a:solidFill>
              </a:rPr>
              <a:t> right, go </a:t>
            </a:r>
            <a:r>
              <a:rPr lang="fr-FR" sz="2400" dirty="0" err="1" smtClean="0">
                <a:solidFill>
                  <a:srgbClr val="0000FF"/>
                </a:solidFill>
              </a:rPr>
              <a:t>under</a:t>
            </a:r>
            <a:r>
              <a:rPr lang="fr-FR" sz="2400" dirty="0" smtClean="0">
                <a:solidFill>
                  <a:srgbClr val="0000FF"/>
                </a:solidFill>
              </a:rPr>
              <a:t> the bridge, second on the </a:t>
            </a:r>
            <a:r>
              <a:rPr lang="fr-FR" sz="2400" dirty="0" err="1" smtClean="0">
                <a:solidFill>
                  <a:srgbClr val="0000FF"/>
                </a:solidFill>
              </a:rPr>
              <a:t>left</a:t>
            </a:r>
            <a:r>
              <a:rPr lang="fr-FR" sz="2400" dirty="0" smtClean="0">
                <a:solidFill>
                  <a:srgbClr val="0000FF"/>
                </a:solidFill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fr-FR" sz="2000" i="1" dirty="0" smtClean="0">
                <a:solidFill>
                  <a:schemeClr val="bg1">
                    <a:lumMod val="50000"/>
                  </a:schemeClr>
                </a:solidFill>
              </a:rPr>
              <a:t>Tout droit, première à gauche, tournez à droite, passez sous le pont et deuxième à gauche.</a:t>
            </a:r>
            <a:endParaRPr lang="fr-F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Bouton d'action : Son 33">
            <a:hlinkClick r:id="" action="ppaction://noaction" highlightClick="1">
              <a:snd r:embed="rId4" name="i_have_a_backache_dialogue.wav"/>
            </a:hlinkClick>
          </p:cNvPr>
          <p:cNvSpPr/>
          <p:nvPr/>
        </p:nvSpPr>
        <p:spPr>
          <a:xfrm>
            <a:off x="8244407" y="4879661"/>
            <a:ext cx="432000" cy="360000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68" y="30689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8691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952" y="486915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952" y="30689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9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8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86915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254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4869158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12687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0689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74" y="12687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9" y="48691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74" y="30689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0689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652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8" y="3068959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3" y="30689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2" y="486915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9" y="12687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8" y="48691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8691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49" y="306895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664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354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2" y="12687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886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06895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2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1" y="30689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3" y="30689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37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0689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869159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8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30689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8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838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2" y="48691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269002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3" y="126900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8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30689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9" y="12687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30689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049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777</Words>
  <Application>Microsoft Office PowerPoint</Application>
  <PresentationFormat>Affichage à l'écran (4:3)</PresentationFormat>
  <Paragraphs>122</Paragraphs>
  <Slides>30</Slides>
  <Notes>1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focus on what you understand.</vt:lpstr>
      <vt:lpstr>Look, listen and focus on what you understand.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65</cp:revision>
  <dcterms:created xsi:type="dcterms:W3CDTF">2021-09-22T15:46:35Z</dcterms:created>
  <dcterms:modified xsi:type="dcterms:W3CDTF">2022-03-09T08:00:42Z</dcterms:modified>
</cp:coreProperties>
</file>