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9" r:id="rId4"/>
    <p:sldId id="342" r:id="rId5"/>
    <p:sldId id="346" r:id="rId6"/>
    <p:sldId id="347" r:id="rId7"/>
    <p:sldId id="332" r:id="rId8"/>
    <p:sldId id="344" r:id="rId9"/>
    <p:sldId id="348" r:id="rId10"/>
    <p:sldId id="345" r:id="rId11"/>
    <p:sldId id="343" r:id="rId12"/>
    <p:sldId id="341" r:id="rId13"/>
    <p:sldId id="268" r:id="rId14"/>
    <p:sldId id="358" r:id="rId15"/>
    <p:sldId id="352" r:id="rId16"/>
    <p:sldId id="353" r:id="rId17"/>
    <p:sldId id="355" r:id="rId18"/>
    <p:sldId id="349" r:id="rId19"/>
    <p:sldId id="354" r:id="rId20"/>
    <p:sldId id="350" r:id="rId21"/>
    <p:sldId id="356" r:id="rId22"/>
    <p:sldId id="357" r:id="rId23"/>
    <p:sldId id="351" r:id="rId24"/>
    <p:sldId id="278" r:id="rId2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00CC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76" autoAdjust="0"/>
    <p:restoredTop sz="94660"/>
  </p:normalViewPr>
  <p:slideViewPr>
    <p:cSldViewPr>
      <p:cViewPr varScale="1">
        <p:scale>
          <a:sx n="107" d="100"/>
          <a:sy n="107" d="100"/>
        </p:scale>
        <p:origin x="-166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030240-9BE0-4392-81A8-AB0264B22E2C}" type="datetimeFigureOut">
              <a:rPr lang="fr-FR" smtClean="0"/>
              <a:t>07/03/2022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76BEE5-282E-46FC-8C73-4293EAA243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0694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6BEE5-282E-46FC-8C73-4293EAA2433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825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5EB1B-C6C0-493C-B0BD-389CAFF88090}" type="datetime1">
              <a:rPr lang="fr-FR" smtClean="0"/>
              <a:t>07/03/2022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Wich way ?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08E5-0E60-4958-A95A-364E5D6BB0B8}" type="datetime1">
              <a:rPr lang="fr-FR" smtClean="0"/>
              <a:t>07/03/2022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Wich way ?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03349-1E8F-4BFB-A2CF-E8818EE92F09}" type="datetime1">
              <a:rPr lang="fr-FR" smtClean="0"/>
              <a:t>07/03/2022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Wich way ?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30D4E-A022-4084-86D8-DD978E4D51D3}" type="datetime1">
              <a:rPr lang="fr-FR" smtClean="0"/>
              <a:t>07/03/2022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Wich way ?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94E0D-0994-43C3-8E64-D602333E5DDD}" type="datetime1">
              <a:rPr lang="fr-FR" smtClean="0"/>
              <a:t>07/03/2022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Wich way ?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11A19-CE17-4891-B7B2-3CC6E303C6C4}" type="datetime1">
              <a:rPr lang="fr-FR" smtClean="0"/>
              <a:t>07/03/2022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Wich way ? –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74326-A101-446B-A122-516591841F98}" type="datetime1">
              <a:rPr lang="fr-FR" smtClean="0"/>
              <a:t>07/03/2022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Wich way ? – Step 1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99C4C-E9A7-4946-98A7-BFC5BFE2F093}" type="datetime1">
              <a:rPr lang="fr-FR" smtClean="0"/>
              <a:t>07/03/2022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Wich way ? – Step 1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793DE-A140-45B5-9454-A2AEA6846B7F}" type="datetime1">
              <a:rPr lang="fr-FR" smtClean="0"/>
              <a:t>07/03/2022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Wich way ? – Step 1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F5BBD-C77A-4472-97A3-69B474C2916C}" type="datetime1">
              <a:rPr lang="fr-FR" smtClean="0"/>
              <a:t>07/03/2022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Wich way ? –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D682C-7377-40F1-9F4D-8DEFA3E50DB9}" type="datetime1">
              <a:rPr lang="fr-FR" smtClean="0"/>
              <a:t>07/03/2022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Wich way ? –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A4470-CD3F-4A93-AB2F-C28ECDFA86E0}" type="datetime1">
              <a:rPr lang="fr-FR" smtClean="0"/>
              <a:t>07/03/2022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3.1 Wich way ?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audio" Target="../media/audio14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2.png"/><Relationship Id="rId18" Type="http://schemas.openxmlformats.org/officeDocument/2006/relationships/audio" Target="../media/audio11.wav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audio" Target="../media/audio7.wav"/><Relationship Id="rId17" Type="http://schemas.openxmlformats.org/officeDocument/2006/relationships/image" Target="../media/image14.png"/><Relationship Id="rId2" Type="http://schemas.openxmlformats.org/officeDocument/2006/relationships/audio" Target="../media/audio2.wav"/><Relationship Id="rId16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audio" Target="../media/audio6.wav"/><Relationship Id="rId19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openxmlformats.org/officeDocument/2006/relationships/audio" Target="../media/audio8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2.png"/><Relationship Id="rId1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audio" Target="../media/audio7.wav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audio" Target="../media/audio9.wav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audio" Target="../media/audio6.wav"/><Relationship Id="rId19" Type="http://schemas.openxmlformats.org/officeDocument/2006/relationships/audio" Target="../media/audio11.wav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openxmlformats.org/officeDocument/2006/relationships/audio" Target="../media/audio8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22477" y="2348880"/>
            <a:ext cx="34883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town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4486692"/>
            <a:ext cx="842493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3.1- </a:t>
            </a:r>
            <a:r>
              <a:rPr lang="fr-FR" sz="6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Wich</a:t>
            </a:r>
            <a:r>
              <a:rPr lang="fr-FR" sz="6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6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way</a:t>
            </a:r>
            <a:r>
              <a:rPr lang="fr-FR" sz="6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?</a:t>
            </a:r>
            <a:endParaRPr lang="fr-FR" sz="6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251520" y="582614"/>
            <a:ext cx="3960440" cy="3470976"/>
            <a:chOff x="251520" y="582614"/>
            <a:chExt cx="3960440" cy="3470976"/>
          </a:xfrm>
        </p:grpSpPr>
        <p:grpSp>
          <p:nvGrpSpPr>
            <p:cNvPr id="3" name="Groupe 2"/>
            <p:cNvGrpSpPr/>
            <p:nvPr/>
          </p:nvGrpSpPr>
          <p:grpSpPr>
            <a:xfrm>
              <a:off x="251520" y="582614"/>
              <a:ext cx="3960440" cy="3470976"/>
              <a:chOff x="251520" y="582614"/>
              <a:chExt cx="3960440" cy="3470976"/>
            </a:xfrm>
          </p:grpSpPr>
          <p:sp>
            <p:nvSpPr>
              <p:cNvPr id="6" name="Ellipse 5"/>
              <p:cNvSpPr/>
              <p:nvPr/>
            </p:nvSpPr>
            <p:spPr>
              <a:xfrm>
                <a:off x="251520" y="582614"/>
                <a:ext cx="3960440" cy="347097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" name="Ellipse 6"/>
              <p:cNvSpPr/>
              <p:nvPr/>
            </p:nvSpPr>
            <p:spPr>
              <a:xfrm>
                <a:off x="537207" y="1003956"/>
                <a:ext cx="2628291" cy="262829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5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8727" y="1420453"/>
                <a:ext cx="846026" cy="1935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883" y="1314355"/>
                <a:ext cx="870469" cy="20074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Ellipse 7"/>
              <p:cNvSpPr/>
              <p:nvPr/>
            </p:nvSpPr>
            <p:spPr>
              <a:xfrm>
                <a:off x="2639742" y="1171376"/>
                <a:ext cx="1117140" cy="1117140"/>
              </a:xfrm>
              <a:prstGeom prst="ellipse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9" name="ZoneTexte 8"/>
            <p:cNvSpPr txBox="1"/>
            <p:nvPr/>
          </p:nvSpPr>
          <p:spPr>
            <a:xfrm>
              <a:off x="2654753" y="1546446"/>
              <a:ext cx="10801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bg1"/>
                  </a:solidFill>
                </a:rPr>
                <a:t>NIVEAU 2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1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Wich way ? – Step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Wich way ?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firs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26875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secon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79" y="3068958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road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233" y="4869159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lef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79" y="48691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igh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0689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ridg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1268759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straight_head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234" y="1268759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useum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234" y="3068959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kite_shop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48691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5883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Wich way ?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firs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1" y="4869403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secon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1" y="1268760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road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0689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lef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76" y="4869403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igh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78" y="1268761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ridg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4869160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straight_head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77" y="30689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useum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99" y="12687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kite_shop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068959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5883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Wich way ?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firs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232" y="4869159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secon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1269002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road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233" y="1269003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lef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98" y="48691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igh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0689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ridg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9" y="3068960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straight_head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99" y="1268759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useum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3068959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kite_shop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48691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5883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 and </a:t>
            </a:r>
            <a:r>
              <a:rPr lang="fr-FR" sz="3200" dirty="0" err="1" smtClean="0"/>
              <a:t>say</a:t>
            </a:r>
            <a:r>
              <a:rPr lang="fr-FR" sz="3200" dirty="0" smtClean="0"/>
              <a:t> </a:t>
            </a:r>
            <a:r>
              <a:rPr lang="fr-FR" sz="3200" dirty="0" err="1" smtClean="0"/>
              <a:t>what</a:t>
            </a:r>
            <a:r>
              <a:rPr lang="fr-FR" sz="3200" dirty="0" smtClean="0"/>
              <a:t> </a:t>
            </a:r>
            <a:r>
              <a:rPr lang="fr-FR" sz="3200" dirty="0" err="1" smtClean="0"/>
              <a:t>you</a:t>
            </a:r>
            <a:r>
              <a:rPr lang="fr-FR" sz="3200" dirty="0" smtClean="0"/>
              <a:t> </a:t>
            </a:r>
            <a:r>
              <a:rPr lang="fr-FR" sz="3200" dirty="0" err="1" smtClean="0"/>
              <a:t>can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ook and say what you can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7" y="1436833"/>
            <a:ext cx="8208905" cy="46348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Wich way ? – Step 1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273492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2800" dirty="0" smtClean="0"/>
              <a:t>Look, </a:t>
            </a:r>
            <a:r>
              <a:rPr lang="fr-FR" sz="2800" dirty="0" err="1" smtClean="0"/>
              <a:t>listen</a:t>
            </a:r>
            <a:r>
              <a:rPr lang="fr-FR" sz="2800" dirty="0" smtClean="0"/>
              <a:t> and focus on </a:t>
            </a:r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understand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focus on what you understand.wav"/>
            </a:hlinkClick>
          </p:cNvPr>
          <p:cNvSpPr/>
          <p:nvPr/>
        </p:nvSpPr>
        <p:spPr>
          <a:xfrm>
            <a:off x="8100392" y="69837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2.1 How do you feel ? – Step 2</a:t>
            </a:r>
            <a:endParaRPr lang="fr-FR"/>
          </a:p>
        </p:txBody>
      </p:sp>
      <p:pic>
        <p:nvPicPr>
          <p:cNvPr id="4" name="N2 - S3 My town - S1 Wich wa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000" y="1268760"/>
            <a:ext cx="8640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17690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Wich way ?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firs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2687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secon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98" y="3068959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road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233" y="3068959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lef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2687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igh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232" y="486915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ridg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99" y="1268760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straight_head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98" y="4869159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useum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869159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kite_shop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49" y="306895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5536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Wich way ?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firs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354" y="1268761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secon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232" y="1268760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road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886" y="48691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lef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06895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igh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232" y="48691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ridg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1" y="3068960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straight_head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268759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useum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8691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kite_shop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233" y="3068959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6024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Wich way ?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firs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26875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secon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79" y="3068958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road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233" y="4869159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lef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79" y="48691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igh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0689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ridg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1268759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straight_head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234" y="1268759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useum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234" y="3068959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kite_shop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48691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5187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Wich way ?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firs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78" y="4869161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secon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268759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road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79" y="3068957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lef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2687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igh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4869161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ridg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9" y="4869160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straight_head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2" y="30689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useum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9" y="1268759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kite_shop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06895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3291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Wich way ?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firs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2687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secon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68" y="3068960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road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0689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lef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869159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igh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952" y="4869157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ridg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952" y="3068960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straight_head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99" y="1268761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useum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78" y="1268761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kite_shop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86915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8194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7" name="Bouton d’action : Suivant 6">
            <a:hlinkClick r:id="" action="ppaction://noaction" highlightClick="1">
              <a:snd r:embed="rId5" name="TT_Give_Papa_a_cup.wav"/>
            </a:hlinkClick>
          </p:cNvPr>
          <p:cNvSpPr/>
          <p:nvPr/>
        </p:nvSpPr>
        <p:spPr>
          <a:xfrm>
            <a:off x="3969469" y="3875614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0800000" flipV="1">
            <a:off x="1511479" y="2362377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Wich way ? – Step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71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Wich way ?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firs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8691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secon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1" y="4869158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road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79" y="1268759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lef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068959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igh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1" y="1268761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ridg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074" y="1268760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straight_head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99" y="4869159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useum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074" y="3068961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kite_shop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068961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7035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Wich way ?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firs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1" y="4869403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secon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1" y="1268760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road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0689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lef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76" y="4869403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igh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78" y="1268761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ridg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4869160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straight_head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77" y="30689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useum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99" y="12687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kite_shop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068959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0906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Wich way ?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firs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232" y="4869159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secon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1269002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road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233" y="1269003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lef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98" y="48691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igh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0689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ridg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9" y="3068960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straight_head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99" y="1268759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useum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3068959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kite_shop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48691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0157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Wich way ?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firs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068961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secon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4869159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road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8" y="12687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lef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8691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igh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8691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ridg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9" y="3068960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straight_head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0689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useum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98" y="1268761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kite_shop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268761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6166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971600" y="134857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first</a:t>
            </a:r>
            <a:endParaRPr lang="fr-FR" sz="2800" dirty="0"/>
          </a:p>
        </p:txBody>
      </p:sp>
      <p:sp>
        <p:nvSpPr>
          <p:cNvPr id="18" name="ZoneTexte 17"/>
          <p:cNvSpPr txBox="1"/>
          <p:nvPr/>
        </p:nvSpPr>
        <p:spPr>
          <a:xfrm>
            <a:off x="971600" y="222436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second</a:t>
            </a:r>
            <a:endParaRPr lang="fr-FR" sz="2800" dirty="0"/>
          </a:p>
        </p:txBody>
      </p:sp>
      <p:sp>
        <p:nvSpPr>
          <p:cNvPr id="20" name="ZoneTexte 19"/>
          <p:cNvSpPr txBox="1"/>
          <p:nvPr/>
        </p:nvSpPr>
        <p:spPr>
          <a:xfrm>
            <a:off x="971600" y="3646921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left</a:t>
            </a:r>
            <a:endParaRPr lang="fr-FR" sz="2800" dirty="0"/>
          </a:p>
        </p:txBody>
      </p:sp>
      <p:sp>
        <p:nvSpPr>
          <p:cNvPr id="21" name="ZoneTexte 20"/>
          <p:cNvSpPr txBox="1"/>
          <p:nvPr/>
        </p:nvSpPr>
        <p:spPr>
          <a:xfrm>
            <a:off x="948806" y="4679438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right</a:t>
            </a:r>
            <a:endParaRPr lang="fr-FR" sz="2800" dirty="0"/>
          </a:p>
        </p:txBody>
      </p:sp>
      <p:sp>
        <p:nvSpPr>
          <p:cNvPr id="22" name="ZoneTexte 21"/>
          <p:cNvSpPr txBox="1"/>
          <p:nvPr/>
        </p:nvSpPr>
        <p:spPr>
          <a:xfrm>
            <a:off x="4594579" y="424747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kite shop</a:t>
            </a:r>
            <a:endParaRPr lang="fr-FR" sz="2800" dirty="0"/>
          </a:p>
        </p:txBody>
      </p:sp>
      <p:sp>
        <p:nvSpPr>
          <p:cNvPr id="23" name="ZoneTexte 22"/>
          <p:cNvSpPr txBox="1"/>
          <p:nvPr/>
        </p:nvSpPr>
        <p:spPr>
          <a:xfrm>
            <a:off x="4572000" y="1340768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road</a:t>
            </a:r>
            <a:endParaRPr lang="fr-FR" sz="2800" dirty="0"/>
          </a:p>
        </p:txBody>
      </p:sp>
      <p:sp>
        <p:nvSpPr>
          <p:cNvPr id="24" name="ZoneTexte 23"/>
          <p:cNvSpPr txBox="1"/>
          <p:nvPr/>
        </p:nvSpPr>
        <p:spPr>
          <a:xfrm>
            <a:off x="4585699" y="5308887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museum</a:t>
            </a:r>
            <a:endParaRPr lang="fr-FR" sz="28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Wich way ? – Step 1</a:t>
            </a:r>
            <a:endParaRPr lang="fr-FR"/>
          </a:p>
        </p:txBody>
      </p:sp>
      <p:pic>
        <p:nvPicPr>
          <p:cNvPr id="27" name="Image 26">
            <a:hlinkClick r:id="" action="ppaction://noaction">
              <a:snd r:embed="rId2" name="first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00" y="126876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4" name="secon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00" y="2224037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6" name="a_road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804" y="126876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8" name="left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45" y="3573016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0" name="right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06" y="4581048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12" name="a_bridge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222436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3" name="Image 32">
            <a:hlinkClick r:id="" action="ppaction://noaction">
              <a:snd r:embed="rId14" name="straight_head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45" y="5570497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8" name="Image 37">
            <a:hlinkClick r:id="" action="ppaction://noaction">
              <a:snd r:embed="rId16" name="a_museum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518609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9" name="Image 38">
            <a:hlinkClick r:id="" action="ppaction://noaction">
              <a:snd r:embed="rId18" name="a_kite_shop.wav"/>
            </a:hlinkClick>
          </p:cNvPr>
          <p:cNvPicPr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414908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0" name="ZoneTexte 39"/>
          <p:cNvSpPr txBox="1"/>
          <p:nvPr/>
        </p:nvSpPr>
        <p:spPr>
          <a:xfrm>
            <a:off x="1002169" y="5668887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straight </a:t>
            </a:r>
            <a:r>
              <a:rPr lang="fr-FR" sz="2800" dirty="0" err="1" smtClean="0"/>
              <a:t>ahead</a:t>
            </a:r>
            <a:endParaRPr lang="fr-FR" sz="2800" dirty="0"/>
          </a:p>
        </p:txBody>
      </p:sp>
      <p:sp>
        <p:nvSpPr>
          <p:cNvPr id="41" name="ZoneTexte 40"/>
          <p:cNvSpPr txBox="1"/>
          <p:nvPr/>
        </p:nvSpPr>
        <p:spPr>
          <a:xfrm>
            <a:off x="4585699" y="232275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bridge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90298059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repeat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first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2687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second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268760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a_road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79" y="48691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left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2687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0" name="right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0689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12" name="a_bridge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9" y="3068960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4" name="straight_head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99" y="30689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6" name="Listen and repeat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Wich way ? – Step 1</a:t>
            </a:r>
            <a:endParaRPr lang="fr-FR" dirty="0"/>
          </a:p>
        </p:txBody>
      </p:sp>
      <p:pic>
        <p:nvPicPr>
          <p:cNvPr id="13" name="Image 12">
            <a:hlinkClick r:id="" action="ppaction://noaction">
              <a:snd r:embed="rId17" name="a_museum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234" y="48691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9" name="a_kite_shop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48691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6370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9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Wich way ?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firs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78" y="4869161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secon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268759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road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79" y="3068957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lef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2687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igh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4869161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ridg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9" y="4869160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straight_head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2" y="30689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useum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9" y="1268759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kite_shop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06895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5883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Wich way ?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firs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8691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secon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1" y="4869158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road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79" y="1268759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lef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068959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igh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1" y="1268761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ridg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074" y="1268760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straight_head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99" y="4869159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useum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074" y="3068961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kite_shop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068961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5883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Wich way ?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firs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068961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secon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4869159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road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8" y="12687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lef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8691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igh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8691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ridg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9" y="3068960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straight_head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0689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useum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98" y="1268761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kite_shop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268761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5883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Wich way ?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firs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2687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secon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98" y="3068959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road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233" y="3068959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lef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2687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igh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232" y="486915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ridg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99" y="1268760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straight_head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98" y="4869159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useum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869159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kite_shop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49" y="306895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4368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Wich way ?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firs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354" y="1268761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secon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232" y="1268760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road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886" y="48691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lef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06895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igh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232" y="48691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ridg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1" y="3068960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straight_head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268759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useum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8691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kite_shop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233" y="3068959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5883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3.1 Wich way ?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firs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2687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secon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68" y="3068960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road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068960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lef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869159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ight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952" y="4869157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ridg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952" y="3068960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straight_head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99" y="1268761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useum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78" y="1268761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kite_shop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86915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5883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278</Words>
  <Application>Microsoft Office PowerPoint</Application>
  <PresentationFormat>Affichage à l'écran (4:3)</PresentationFormat>
  <Paragraphs>61</Paragraphs>
  <Slides>24</Slides>
  <Notes>1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5" baseType="lpstr">
      <vt:lpstr>Thème Office</vt:lpstr>
      <vt:lpstr>Présentation PowerPoint</vt:lpstr>
      <vt:lpstr>Présentation PowerPoint</vt:lpstr>
      <vt:lpstr>Listen and repeat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Look and say what you can.</vt:lpstr>
      <vt:lpstr>Look, listen and focus on what you understand.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51</cp:revision>
  <dcterms:created xsi:type="dcterms:W3CDTF">2021-09-22T15:46:35Z</dcterms:created>
  <dcterms:modified xsi:type="dcterms:W3CDTF">2022-03-07T16:20:34Z</dcterms:modified>
</cp:coreProperties>
</file>