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07" r:id="rId4"/>
    <p:sldId id="305" r:id="rId5"/>
    <p:sldId id="309" r:id="rId6"/>
    <p:sldId id="308" r:id="rId7"/>
    <p:sldId id="311" r:id="rId8"/>
    <p:sldId id="315" r:id="rId9"/>
    <p:sldId id="314" r:id="rId10"/>
    <p:sldId id="310" r:id="rId11"/>
    <p:sldId id="313" r:id="rId12"/>
    <p:sldId id="306" r:id="rId13"/>
    <p:sldId id="312" r:id="rId14"/>
    <p:sldId id="317" r:id="rId15"/>
    <p:sldId id="319" r:id="rId16"/>
    <p:sldId id="318" r:id="rId17"/>
    <p:sldId id="316" r:id="rId18"/>
    <p:sldId id="320" r:id="rId19"/>
    <p:sldId id="289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282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757E-7A84-40E3-A7B5-7494BAC7D6FB}" type="datetime1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AED5-065B-4702-95CE-1EFF4E0006D2}" type="datetime1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E6E4-A3B4-49AD-A5E3-F058182DBDC2}" type="datetime1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5424-8B1E-4319-98EA-2A0DC44110F2}" type="datetime1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E9E4-3E26-4646-92A8-79B3D0A18D61}" type="datetime1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780D-9FBF-49DB-83C6-80B7B8FDF651}" type="datetime1">
              <a:rPr lang="fr-FR" smtClean="0"/>
              <a:t>05/03/2022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AFA2-84A4-4593-AFCE-DF290F907484}" type="datetime1">
              <a:rPr lang="fr-FR" smtClean="0"/>
              <a:t>05/03/2022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713E-6922-40A5-BD6D-39ECCE2B0DC8}" type="datetime1">
              <a:rPr lang="fr-FR" smtClean="0"/>
              <a:t>05/03/2022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1021-14EB-413D-818B-96FC5B9566B6}" type="datetime1">
              <a:rPr lang="fr-FR" smtClean="0"/>
              <a:t>05/03/2022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8ABF-01C7-43F9-9AA7-9A9BBC38BE4A}" type="datetime1">
              <a:rPr lang="fr-FR" smtClean="0"/>
              <a:t>05/03/2022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4D70-8ECF-437A-838D-3F0FCAF92AA0}" type="datetime1">
              <a:rPr lang="fr-FR" smtClean="0"/>
              <a:t>05/03/2022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CFF57-E4EE-4770-BD0A-5C8B327E149E}" type="datetime1">
              <a:rPr lang="fr-FR" smtClean="0"/>
              <a:t>05/03/2022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audio" Target="../media/audio19.wav"/><Relationship Id="rId5" Type="http://schemas.openxmlformats.org/officeDocument/2006/relationships/image" Target="../media/image18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audio" Target="../media/audio20.wav"/><Relationship Id="rId5" Type="http://schemas.openxmlformats.org/officeDocument/2006/relationships/image" Target="../media/image18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image" Target="../media/image20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audio" Target="../media/audio22.wav"/><Relationship Id="rId5" Type="http://schemas.openxmlformats.org/officeDocument/2006/relationships/image" Target="../media/image19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audio" Target="../media/audio2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audio" Target="../media/audio2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0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7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8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29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21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3.1- At the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grocer’s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363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52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14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7986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769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peach_dialogue 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61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54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lettuc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96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63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cucumb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67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30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strawberry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7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3" name="N1 - S3 My town - S1 At the grocer'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758" y="1268759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347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0630" y="1124744"/>
            <a:ext cx="48698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Lucy’s mother: “Hey children, what would you like for dinner?”</a:t>
            </a:r>
          </a:p>
          <a:p>
            <a:r>
              <a:rPr lang="en-US" sz="2000" dirty="0"/>
              <a:t>Lucy: “I’d like some fish!”</a:t>
            </a:r>
          </a:p>
          <a:p>
            <a:r>
              <a:rPr lang="en-US" sz="2000" dirty="0"/>
              <a:t>Lucy’s mother: “Do you like fish Tom?”</a:t>
            </a:r>
          </a:p>
          <a:p>
            <a:r>
              <a:rPr lang="en-US" sz="2000" dirty="0"/>
              <a:t>Tom: “No, I don’t like fish. I prefer meat.”</a:t>
            </a:r>
          </a:p>
          <a:p>
            <a:r>
              <a:rPr lang="en-US" sz="2000" dirty="0"/>
              <a:t>Lucy’s mother: “Would you like a pizza? with a salad?”</a:t>
            </a:r>
          </a:p>
          <a:p>
            <a:r>
              <a:rPr lang="en-US" sz="2000" dirty="0"/>
              <a:t>Tom: “Yes, I love pizzas!”</a:t>
            </a:r>
          </a:p>
          <a:p>
            <a:r>
              <a:rPr lang="en-US" sz="2000" dirty="0"/>
              <a:t>Lucy: “Great! I like it too!”</a:t>
            </a:r>
          </a:p>
          <a:p>
            <a:r>
              <a:rPr lang="en-US" sz="2000" dirty="0"/>
              <a:t>Lucy’s mother: “All right... So... I need 5 tomatoes, a cucumber, some carrots and a lettuce.</a:t>
            </a:r>
          </a:p>
          <a:p>
            <a:r>
              <a:rPr lang="en-US" sz="2000" dirty="0"/>
              <a:t>I need ham as well. Can you go to the butcher’s for me? I’m going to join you</a:t>
            </a:r>
          </a:p>
          <a:p>
            <a:r>
              <a:rPr lang="en-US" sz="2000" dirty="0"/>
              <a:t>soon.”</a:t>
            </a:r>
          </a:p>
          <a:p>
            <a:r>
              <a:rPr lang="en-US" sz="2000" dirty="0"/>
              <a:t>Lucy: “Yes, sure!”</a:t>
            </a:r>
          </a:p>
          <a:p>
            <a:r>
              <a:rPr lang="en-US" sz="2000" dirty="0"/>
              <a:t>Tom: “Ok!”</a:t>
            </a:r>
            <a:endParaRPr lang="fr-FR" sz="2000" dirty="0"/>
          </a:p>
        </p:txBody>
      </p:sp>
      <p:pic>
        <p:nvPicPr>
          <p:cNvPr id="3" name="N1 - S3 My town - S1 At the grocer'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74898"/>
            <a:ext cx="3751264" cy="21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83768" y="4869160"/>
            <a:ext cx="4021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Pat-a-cake, pat-a-cake baker’s man</a:t>
            </a:r>
            <a:br>
              <a:rPr lang="en-US" dirty="0"/>
            </a:br>
            <a:r>
              <a:rPr lang="en-US" dirty="0"/>
              <a:t>Bake me a cake as fast as you can</a:t>
            </a:r>
            <a:br>
              <a:rPr lang="en-US" dirty="0"/>
            </a:br>
            <a:r>
              <a:rPr lang="en-US" dirty="0"/>
              <a:t>Pat it and prick it and mark it with “b”</a:t>
            </a:r>
            <a:br>
              <a:rPr lang="en-US" dirty="0"/>
            </a:br>
            <a:r>
              <a:rPr lang="en-US" dirty="0"/>
              <a:t>And put it in the oven for Baby and me.</a:t>
            </a:r>
            <a:r>
              <a:rPr lang="en-US" dirty="0"/>
              <a:t> </a:t>
            </a:r>
            <a:br>
              <a:rPr lang="en-US" dirty="0"/>
            </a:br>
            <a:endParaRPr lang="fr-FR" dirty="0"/>
          </a:p>
        </p:txBody>
      </p:sp>
      <p:sp>
        <p:nvSpPr>
          <p:cNvPr id="10" name="Bouton d’action : Suivant 9">
            <a:hlinkClick r:id="" action="ppaction://noaction" highlightClick="1">
              <a:snd r:embed="rId4" name="Comptine_pat-a-cak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peach_dialogue 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3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tomato_potato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2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1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strawberry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4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1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cucumb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1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lettuc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1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banana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073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fish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1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7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58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pizza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a_salad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4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63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56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8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86645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chee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2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943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781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27483" y="1196752"/>
            <a:ext cx="37844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Do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like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peaches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Aimes-tu les pêches ?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27482" y="2104323"/>
            <a:ext cx="8464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I do. </a:t>
            </a:r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(Oui)</a:t>
            </a:r>
          </a:p>
          <a:p>
            <a:r>
              <a:rPr lang="fr-FR" sz="2800" dirty="0" smtClean="0">
                <a:solidFill>
                  <a:srgbClr val="0000FF"/>
                </a:solidFill>
              </a:rPr>
              <a:t>No, I </a:t>
            </a:r>
            <a:r>
              <a:rPr lang="fr-FR" sz="2800" dirty="0" err="1" smtClean="0">
                <a:solidFill>
                  <a:srgbClr val="0000FF"/>
                </a:solidFill>
              </a:rPr>
              <a:t>don’t</a:t>
            </a:r>
            <a:r>
              <a:rPr lang="fr-FR" sz="2800" dirty="0" smtClean="0">
                <a:solidFill>
                  <a:srgbClr val="0000FF"/>
                </a:solidFill>
              </a:rPr>
              <a:t>. </a:t>
            </a:r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(Non)</a:t>
            </a:r>
          </a:p>
          <a:p>
            <a:r>
              <a:rPr lang="fr-FR" sz="2800" dirty="0">
                <a:solidFill>
                  <a:srgbClr val="0000FF"/>
                </a:solidFill>
              </a:rPr>
              <a:t>No, I </a:t>
            </a:r>
            <a:r>
              <a:rPr lang="fr-FR" sz="2800" dirty="0" err="1" smtClean="0">
                <a:solidFill>
                  <a:srgbClr val="0000FF"/>
                </a:solidFill>
              </a:rPr>
              <a:t>don’t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like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peaches</a:t>
            </a:r>
            <a:r>
              <a:rPr lang="fr-FR" sz="2800" dirty="0" smtClean="0">
                <a:solidFill>
                  <a:srgbClr val="0000FF"/>
                </a:solidFill>
              </a:rPr>
              <a:t>, I </a:t>
            </a:r>
            <a:r>
              <a:rPr lang="fr-FR" sz="2800" dirty="0" err="1" smtClean="0">
                <a:solidFill>
                  <a:srgbClr val="0000FF"/>
                </a:solidFill>
              </a:rPr>
              <a:t>prefer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strawberries</a:t>
            </a:r>
            <a:r>
              <a:rPr lang="fr-FR" sz="2800" dirty="0" smtClean="0">
                <a:solidFill>
                  <a:srgbClr val="0000FF"/>
                </a:solidFill>
              </a:rPr>
              <a:t>. </a:t>
            </a:r>
          </a:p>
          <a:p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(Non, je n’aime pas les pêches, je préfère les fraises.)</a:t>
            </a:r>
            <a:endParaRPr lang="fr-FR" sz="28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800" dirty="0" smtClean="0">
                <a:solidFill>
                  <a:srgbClr val="0000FF"/>
                </a:solidFill>
              </a:rPr>
              <a:t>No</a:t>
            </a:r>
            <a:r>
              <a:rPr lang="fr-FR" sz="2800" dirty="0">
                <a:solidFill>
                  <a:srgbClr val="0000FF"/>
                </a:solidFill>
              </a:rPr>
              <a:t>, I </a:t>
            </a:r>
            <a:r>
              <a:rPr lang="fr-FR" sz="2800" dirty="0" err="1" smtClean="0">
                <a:solidFill>
                  <a:srgbClr val="0000FF"/>
                </a:solidFill>
              </a:rPr>
              <a:t>hate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peaches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</a:rPr>
              <a:t>(Non, je </a:t>
            </a:r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déteste les pêches.)</a:t>
            </a:r>
            <a:endParaRPr lang="fr-FR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2</a:t>
            </a:r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57074" y="5013176"/>
            <a:ext cx="82913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What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would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like</a:t>
            </a:r>
            <a:r>
              <a:rPr lang="fr-FR" sz="2800" dirty="0" smtClean="0">
                <a:solidFill>
                  <a:srgbClr val="0000FF"/>
                </a:solidFill>
              </a:rPr>
              <a:t> for lunch ? </a:t>
            </a:r>
            <a:r>
              <a:rPr lang="fr-FR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fr-FR" sz="2800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I’d</a:t>
            </a:r>
            <a:r>
              <a:rPr lang="fr-FR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like</a:t>
            </a:r>
            <a:r>
              <a:rPr lang="fr-FR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a pizza.</a:t>
            </a:r>
            <a:endParaRPr lang="fr-FR" sz="2800" dirty="0" smtClean="0">
              <a:solidFill>
                <a:srgbClr val="0000FF"/>
              </a:solidFill>
            </a:endParaRP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Qu’aimerais-tu pour le déjeuner ? 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J’aimerais une pizza.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03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91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30691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0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40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11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3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93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37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622</Words>
  <Application>Microsoft Office PowerPoint</Application>
  <PresentationFormat>Affichage à l'écran (4:3)</PresentationFormat>
  <Paragraphs>98</Paragraphs>
  <Slides>30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describe.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44</cp:revision>
  <dcterms:created xsi:type="dcterms:W3CDTF">2021-09-22T15:46:35Z</dcterms:created>
  <dcterms:modified xsi:type="dcterms:W3CDTF">2022-03-05T15:57:23Z</dcterms:modified>
</cp:coreProperties>
</file>