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4"/>
  </p:notesMasterIdLst>
  <p:sldIdLst>
    <p:sldId id="256" r:id="rId2"/>
    <p:sldId id="257" r:id="rId3"/>
    <p:sldId id="259" r:id="rId4"/>
    <p:sldId id="305" r:id="rId5"/>
    <p:sldId id="297" r:id="rId6"/>
    <p:sldId id="298" r:id="rId7"/>
    <p:sldId id="280" r:id="rId8"/>
    <p:sldId id="299" r:id="rId9"/>
    <p:sldId id="300" r:id="rId10"/>
    <p:sldId id="304" r:id="rId11"/>
    <p:sldId id="302" r:id="rId12"/>
    <p:sldId id="301" r:id="rId13"/>
    <p:sldId id="303" r:id="rId14"/>
    <p:sldId id="296" r:id="rId15"/>
    <p:sldId id="268" r:id="rId16"/>
    <p:sldId id="269" r:id="rId17"/>
    <p:sldId id="308" r:id="rId18"/>
    <p:sldId id="309" r:id="rId19"/>
    <p:sldId id="313" r:id="rId20"/>
    <p:sldId id="310" r:id="rId21"/>
    <p:sldId id="311" r:id="rId22"/>
    <p:sldId id="315" r:id="rId23"/>
    <p:sldId id="316" r:id="rId24"/>
    <p:sldId id="312" r:id="rId25"/>
    <p:sldId id="307" r:id="rId26"/>
    <p:sldId id="306" r:id="rId27"/>
    <p:sldId id="314" r:id="rId28"/>
    <p:sldId id="292" r:id="rId29"/>
    <p:sldId id="293" r:id="rId30"/>
    <p:sldId id="294" r:id="rId31"/>
    <p:sldId id="295" r:id="rId32"/>
    <p:sldId id="278" r:id="rId33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12" autoAdjust="0"/>
    <p:restoredTop sz="94660"/>
  </p:normalViewPr>
  <p:slideViewPr>
    <p:cSldViewPr>
      <p:cViewPr varScale="1">
        <p:scale>
          <a:sx n="107" d="100"/>
          <a:sy n="107" d="100"/>
        </p:scale>
        <p:origin x="-1092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03CED1-6E22-405B-8CB3-F0F5F1A6AF80}" type="datetimeFigureOut">
              <a:rPr lang="fr-FR" smtClean="0"/>
              <a:t>04/03/2022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7A7231-DE4C-413D-AACB-3D2CF7016DB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51052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DC09A-2B0C-4F6A-A02C-CCF96A8D6EFE}" type="datetime1">
              <a:rPr lang="fr-FR" smtClean="0"/>
              <a:t>04/03/2022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3.1 At the grocer's - step 1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8782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7F75B-FAFE-4B84-BB72-DE875EDF3566}" type="datetime1">
              <a:rPr lang="fr-FR" smtClean="0"/>
              <a:t>04/03/2022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3.1 At the grocer's - step 1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147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30270-5C18-42D5-9BCF-479207D86F68}" type="datetime1">
              <a:rPr lang="fr-FR" smtClean="0"/>
              <a:t>04/03/2022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3.1 At the grocer's - step 1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6934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8980F-E1A9-4340-9FFB-04F0CF2A1783}" type="datetime1">
              <a:rPr lang="fr-FR" smtClean="0"/>
              <a:t>04/03/2022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3.1 At the grocer's - step 1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79299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7CEE1-C00B-4239-9490-98BF0537591E}" type="datetime1">
              <a:rPr lang="fr-FR" smtClean="0"/>
              <a:t>04/03/2022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3.1 At the grocer's - step 1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4277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4989C-CC4F-470C-96D6-0F44EEDAA007}" type="datetime1">
              <a:rPr lang="fr-FR" smtClean="0"/>
              <a:t>04/03/2022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3.1 At the grocer's - step 1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98234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A6E23-2A65-4DC3-B2D3-B9450AB7044F}" type="datetime1">
              <a:rPr lang="fr-FR" smtClean="0"/>
              <a:t>04/03/2022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3.1 At the grocer's - step 1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16253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0A659-0E65-4E52-991A-115A0999142F}" type="datetime1">
              <a:rPr lang="fr-FR" smtClean="0"/>
              <a:t>04/03/2022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3.1 At the grocer's - step 1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51410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ABE0F-AF2D-4579-BD31-5ED332AC98B8}" type="datetime1">
              <a:rPr lang="fr-FR" smtClean="0"/>
              <a:t>04/03/2022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3.1 At the grocer's - step 1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11681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AF589-9EEC-4455-9F51-3BB88461FF8B}" type="datetime1">
              <a:rPr lang="fr-FR" smtClean="0"/>
              <a:t>04/03/2022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3.1 At the grocer's - step 1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49019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FCCFF-23D5-4D1B-96EC-4755CE1ED4E5}" type="datetime1">
              <a:rPr lang="fr-FR" smtClean="0"/>
              <a:t>04/03/2022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3.1 At the grocer's - step 1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22909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D2263F-2E07-41E1-B209-A87ADD886F1B}" type="datetime1">
              <a:rPr lang="fr-FR" smtClean="0"/>
              <a:t>04/03/2022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3.1 At the grocer's - step 1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3536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audio" Target="../media/audio7.wav"/><Relationship Id="rId18" Type="http://schemas.openxmlformats.org/officeDocument/2006/relationships/image" Target="../media/image13.png"/><Relationship Id="rId3" Type="http://schemas.openxmlformats.org/officeDocument/2006/relationships/audio" Target="../media/audio2.wav"/><Relationship Id="rId21" Type="http://schemas.openxmlformats.org/officeDocument/2006/relationships/audio" Target="../media/audio12.wav"/><Relationship Id="rId7" Type="http://schemas.openxmlformats.org/officeDocument/2006/relationships/audio" Target="../media/audio4.wav"/><Relationship Id="rId12" Type="http://schemas.openxmlformats.org/officeDocument/2006/relationships/image" Target="../media/image10.png"/><Relationship Id="rId17" Type="http://schemas.openxmlformats.org/officeDocument/2006/relationships/audio" Target="../media/audio10.wav"/><Relationship Id="rId2" Type="http://schemas.openxmlformats.org/officeDocument/2006/relationships/audio" Target="../media/audio14.wav"/><Relationship Id="rId16" Type="http://schemas.openxmlformats.org/officeDocument/2006/relationships/image" Target="../media/image12.png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audio" Target="../media/audio6.wav"/><Relationship Id="rId24" Type="http://schemas.openxmlformats.org/officeDocument/2006/relationships/image" Target="../media/image16.png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23" Type="http://schemas.openxmlformats.org/officeDocument/2006/relationships/audio" Target="../media/audio13.wav"/><Relationship Id="rId10" Type="http://schemas.openxmlformats.org/officeDocument/2006/relationships/image" Target="../media/image9.png"/><Relationship Id="rId19" Type="http://schemas.openxmlformats.org/officeDocument/2006/relationships/audio" Target="../media/audio11.wav"/><Relationship Id="rId4" Type="http://schemas.openxmlformats.org/officeDocument/2006/relationships/image" Target="../media/image6.png"/><Relationship Id="rId9" Type="http://schemas.openxmlformats.org/officeDocument/2006/relationships/audio" Target="../media/audio5.wav"/><Relationship Id="rId14" Type="http://schemas.openxmlformats.org/officeDocument/2006/relationships/image" Target="../media/image11.png"/><Relationship Id="rId22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audio" Target="../media/audio7.wav"/><Relationship Id="rId18" Type="http://schemas.openxmlformats.org/officeDocument/2006/relationships/image" Target="../media/image13.png"/><Relationship Id="rId3" Type="http://schemas.openxmlformats.org/officeDocument/2006/relationships/audio" Target="../media/audio2.wav"/><Relationship Id="rId21" Type="http://schemas.openxmlformats.org/officeDocument/2006/relationships/audio" Target="../media/audio12.wav"/><Relationship Id="rId7" Type="http://schemas.openxmlformats.org/officeDocument/2006/relationships/audio" Target="../media/audio4.wav"/><Relationship Id="rId12" Type="http://schemas.openxmlformats.org/officeDocument/2006/relationships/image" Target="../media/image10.png"/><Relationship Id="rId17" Type="http://schemas.openxmlformats.org/officeDocument/2006/relationships/audio" Target="../media/audio10.wav"/><Relationship Id="rId2" Type="http://schemas.openxmlformats.org/officeDocument/2006/relationships/audio" Target="../media/audio14.wav"/><Relationship Id="rId16" Type="http://schemas.openxmlformats.org/officeDocument/2006/relationships/image" Target="../media/image12.png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audio" Target="../media/audio6.wav"/><Relationship Id="rId24" Type="http://schemas.openxmlformats.org/officeDocument/2006/relationships/image" Target="../media/image16.png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23" Type="http://schemas.openxmlformats.org/officeDocument/2006/relationships/audio" Target="../media/audio13.wav"/><Relationship Id="rId10" Type="http://schemas.openxmlformats.org/officeDocument/2006/relationships/image" Target="../media/image9.png"/><Relationship Id="rId19" Type="http://schemas.openxmlformats.org/officeDocument/2006/relationships/audio" Target="../media/audio11.wav"/><Relationship Id="rId4" Type="http://schemas.openxmlformats.org/officeDocument/2006/relationships/image" Target="../media/image6.png"/><Relationship Id="rId9" Type="http://schemas.openxmlformats.org/officeDocument/2006/relationships/audio" Target="../media/audio5.wav"/><Relationship Id="rId14" Type="http://schemas.openxmlformats.org/officeDocument/2006/relationships/image" Target="../media/image11.png"/><Relationship Id="rId22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audio" Target="../media/audio7.wav"/><Relationship Id="rId18" Type="http://schemas.openxmlformats.org/officeDocument/2006/relationships/image" Target="../media/image13.png"/><Relationship Id="rId3" Type="http://schemas.openxmlformats.org/officeDocument/2006/relationships/audio" Target="../media/audio2.wav"/><Relationship Id="rId21" Type="http://schemas.openxmlformats.org/officeDocument/2006/relationships/audio" Target="../media/audio12.wav"/><Relationship Id="rId7" Type="http://schemas.openxmlformats.org/officeDocument/2006/relationships/audio" Target="../media/audio4.wav"/><Relationship Id="rId12" Type="http://schemas.openxmlformats.org/officeDocument/2006/relationships/image" Target="../media/image10.png"/><Relationship Id="rId17" Type="http://schemas.openxmlformats.org/officeDocument/2006/relationships/audio" Target="../media/audio10.wav"/><Relationship Id="rId2" Type="http://schemas.openxmlformats.org/officeDocument/2006/relationships/audio" Target="../media/audio14.wav"/><Relationship Id="rId16" Type="http://schemas.openxmlformats.org/officeDocument/2006/relationships/image" Target="../media/image12.png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audio" Target="../media/audio6.wav"/><Relationship Id="rId24" Type="http://schemas.openxmlformats.org/officeDocument/2006/relationships/image" Target="../media/image16.png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23" Type="http://schemas.openxmlformats.org/officeDocument/2006/relationships/audio" Target="../media/audio13.wav"/><Relationship Id="rId10" Type="http://schemas.openxmlformats.org/officeDocument/2006/relationships/image" Target="../media/image9.png"/><Relationship Id="rId19" Type="http://schemas.openxmlformats.org/officeDocument/2006/relationships/audio" Target="../media/audio11.wav"/><Relationship Id="rId4" Type="http://schemas.openxmlformats.org/officeDocument/2006/relationships/image" Target="../media/image6.png"/><Relationship Id="rId9" Type="http://schemas.openxmlformats.org/officeDocument/2006/relationships/audio" Target="../media/audio5.wav"/><Relationship Id="rId14" Type="http://schemas.openxmlformats.org/officeDocument/2006/relationships/image" Target="../media/image11.png"/><Relationship Id="rId22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audio" Target="../media/audio7.wav"/><Relationship Id="rId18" Type="http://schemas.openxmlformats.org/officeDocument/2006/relationships/image" Target="../media/image13.png"/><Relationship Id="rId3" Type="http://schemas.openxmlformats.org/officeDocument/2006/relationships/audio" Target="../media/audio2.wav"/><Relationship Id="rId21" Type="http://schemas.openxmlformats.org/officeDocument/2006/relationships/audio" Target="../media/audio12.wav"/><Relationship Id="rId7" Type="http://schemas.openxmlformats.org/officeDocument/2006/relationships/audio" Target="../media/audio4.wav"/><Relationship Id="rId12" Type="http://schemas.openxmlformats.org/officeDocument/2006/relationships/image" Target="../media/image10.png"/><Relationship Id="rId17" Type="http://schemas.openxmlformats.org/officeDocument/2006/relationships/audio" Target="../media/audio10.wav"/><Relationship Id="rId2" Type="http://schemas.openxmlformats.org/officeDocument/2006/relationships/audio" Target="../media/audio14.wav"/><Relationship Id="rId16" Type="http://schemas.openxmlformats.org/officeDocument/2006/relationships/image" Target="../media/image12.png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audio" Target="../media/audio6.wav"/><Relationship Id="rId24" Type="http://schemas.openxmlformats.org/officeDocument/2006/relationships/image" Target="../media/image16.png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23" Type="http://schemas.openxmlformats.org/officeDocument/2006/relationships/audio" Target="../media/audio13.wav"/><Relationship Id="rId10" Type="http://schemas.openxmlformats.org/officeDocument/2006/relationships/image" Target="../media/image9.png"/><Relationship Id="rId19" Type="http://schemas.openxmlformats.org/officeDocument/2006/relationships/audio" Target="../media/audio11.wav"/><Relationship Id="rId4" Type="http://schemas.openxmlformats.org/officeDocument/2006/relationships/image" Target="../media/image6.png"/><Relationship Id="rId9" Type="http://schemas.openxmlformats.org/officeDocument/2006/relationships/audio" Target="../media/audio5.wav"/><Relationship Id="rId14" Type="http://schemas.openxmlformats.org/officeDocument/2006/relationships/image" Target="../media/image11.png"/><Relationship Id="rId22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audio" Target="../media/audio7.wav"/><Relationship Id="rId18" Type="http://schemas.openxmlformats.org/officeDocument/2006/relationships/image" Target="../media/image13.png"/><Relationship Id="rId3" Type="http://schemas.openxmlformats.org/officeDocument/2006/relationships/audio" Target="../media/audio2.wav"/><Relationship Id="rId21" Type="http://schemas.openxmlformats.org/officeDocument/2006/relationships/audio" Target="../media/audio12.wav"/><Relationship Id="rId7" Type="http://schemas.openxmlformats.org/officeDocument/2006/relationships/audio" Target="../media/audio4.wav"/><Relationship Id="rId12" Type="http://schemas.openxmlformats.org/officeDocument/2006/relationships/image" Target="../media/image10.png"/><Relationship Id="rId17" Type="http://schemas.openxmlformats.org/officeDocument/2006/relationships/audio" Target="../media/audio10.wav"/><Relationship Id="rId2" Type="http://schemas.openxmlformats.org/officeDocument/2006/relationships/audio" Target="../media/audio14.wav"/><Relationship Id="rId16" Type="http://schemas.openxmlformats.org/officeDocument/2006/relationships/image" Target="../media/image12.png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audio" Target="../media/audio6.wav"/><Relationship Id="rId24" Type="http://schemas.openxmlformats.org/officeDocument/2006/relationships/image" Target="../media/image16.png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23" Type="http://schemas.openxmlformats.org/officeDocument/2006/relationships/audio" Target="../media/audio13.wav"/><Relationship Id="rId10" Type="http://schemas.openxmlformats.org/officeDocument/2006/relationships/image" Target="../media/image9.png"/><Relationship Id="rId19" Type="http://schemas.openxmlformats.org/officeDocument/2006/relationships/audio" Target="../media/audio11.wav"/><Relationship Id="rId4" Type="http://schemas.openxmlformats.org/officeDocument/2006/relationships/image" Target="../media/image6.png"/><Relationship Id="rId9" Type="http://schemas.openxmlformats.org/officeDocument/2006/relationships/audio" Target="../media/audio5.wav"/><Relationship Id="rId14" Type="http://schemas.openxmlformats.org/officeDocument/2006/relationships/image" Target="../media/image11.png"/><Relationship Id="rId22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15.wav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8.png"/><Relationship Id="rId4" Type="http://schemas.openxmlformats.org/officeDocument/2006/relationships/audio" Target="../media/audio16.wav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audio" Target="../media/audio7.wav"/><Relationship Id="rId18" Type="http://schemas.openxmlformats.org/officeDocument/2006/relationships/image" Target="../media/image13.png"/><Relationship Id="rId3" Type="http://schemas.openxmlformats.org/officeDocument/2006/relationships/audio" Target="../media/audio2.wav"/><Relationship Id="rId21" Type="http://schemas.openxmlformats.org/officeDocument/2006/relationships/audio" Target="../media/audio12.wav"/><Relationship Id="rId7" Type="http://schemas.openxmlformats.org/officeDocument/2006/relationships/audio" Target="../media/audio4.wav"/><Relationship Id="rId12" Type="http://schemas.openxmlformats.org/officeDocument/2006/relationships/image" Target="../media/image10.png"/><Relationship Id="rId17" Type="http://schemas.openxmlformats.org/officeDocument/2006/relationships/audio" Target="../media/audio10.wav"/><Relationship Id="rId2" Type="http://schemas.openxmlformats.org/officeDocument/2006/relationships/audio" Target="../media/audio14.wav"/><Relationship Id="rId16" Type="http://schemas.openxmlformats.org/officeDocument/2006/relationships/image" Target="../media/image12.png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audio" Target="../media/audio6.wav"/><Relationship Id="rId24" Type="http://schemas.openxmlformats.org/officeDocument/2006/relationships/image" Target="../media/image16.png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23" Type="http://schemas.openxmlformats.org/officeDocument/2006/relationships/audio" Target="../media/audio13.wav"/><Relationship Id="rId10" Type="http://schemas.openxmlformats.org/officeDocument/2006/relationships/image" Target="../media/image9.png"/><Relationship Id="rId19" Type="http://schemas.openxmlformats.org/officeDocument/2006/relationships/audio" Target="../media/audio11.wav"/><Relationship Id="rId4" Type="http://schemas.openxmlformats.org/officeDocument/2006/relationships/image" Target="../media/image6.png"/><Relationship Id="rId9" Type="http://schemas.openxmlformats.org/officeDocument/2006/relationships/audio" Target="../media/audio5.wav"/><Relationship Id="rId14" Type="http://schemas.openxmlformats.org/officeDocument/2006/relationships/image" Target="../media/image11.png"/><Relationship Id="rId22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audio" Target="../media/audio7.wav"/><Relationship Id="rId18" Type="http://schemas.openxmlformats.org/officeDocument/2006/relationships/image" Target="../media/image13.png"/><Relationship Id="rId3" Type="http://schemas.openxmlformats.org/officeDocument/2006/relationships/audio" Target="../media/audio2.wav"/><Relationship Id="rId21" Type="http://schemas.openxmlformats.org/officeDocument/2006/relationships/audio" Target="../media/audio12.wav"/><Relationship Id="rId7" Type="http://schemas.openxmlformats.org/officeDocument/2006/relationships/audio" Target="../media/audio4.wav"/><Relationship Id="rId12" Type="http://schemas.openxmlformats.org/officeDocument/2006/relationships/image" Target="../media/image10.png"/><Relationship Id="rId17" Type="http://schemas.openxmlformats.org/officeDocument/2006/relationships/audio" Target="../media/audio10.wav"/><Relationship Id="rId2" Type="http://schemas.openxmlformats.org/officeDocument/2006/relationships/audio" Target="../media/audio14.wav"/><Relationship Id="rId16" Type="http://schemas.openxmlformats.org/officeDocument/2006/relationships/image" Target="../media/image12.png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audio" Target="../media/audio6.wav"/><Relationship Id="rId24" Type="http://schemas.openxmlformats.org/officeDocument/2006/relationships/image" Target="../media/image16.png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23" Type="http://schemas.openxmlformats.org/officeDocument/2006/relationships/audio" Target="../media/audio13.wav"/><Relationship Id="rId10" Type="http://schemas.openxmlformats.org/officeDocument/2006/relationships/image" Target="../media/image9.png"/><Relationship Id="rId19" Type="http://schemas.openxmlformats.org/officeDocument/2006/relationships/audio" Target="../media/audio11.wav"/><Relationship Id="rId4" Type="http://schemas.openxmlformats.org/officeDocument/2006/relationships/image" Target="../media/image6.png"/><Relationship Id="rId9" Type="http://schemas.openxmlformats.org/officeDocument/2006/relationships/audio" Target="../media/audio5.wav"/><Relationship Id="rId14" Type="http://schemas.openxmlformats.org/officeDocument/2006/relationships/image" Target="../media/image11.png"/><Relationship Id="rId22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audio" Target="../media/audio7.wav"/><Relationship Id="rId18" Type="http://schemas.openxmlformats.org/officeDocument/2006/relationships/image" Target="../media/image13.png"/><Relationship Id="rId3" Type="http://schemas.openxmlformats.org/officeDocument/2006/relationships/audio" Target="../media/audio2.wav"/><Relationship Id="rId21" Type="http://schemas.openxmlformats.org/officeDocument/2006/relationships/audio" Target="../media/audio12.wav"/><Relationship Id="rId7" Type="http://schemas.openxmlformats.org/officeDocument/2006/relationships/audio" Target="../media/audio4.wav"/><Relationship Id="rId12" Type="http://schemas.openxmlformats.org/officeDocument/2006/relationships/image" Target="../media/image10.png"/><Relationship Id="rId17" Type="http://schemas.openxmlformats.org/officeDocument/2006/relationships/audio" Target="../media/audio10.wav"/><Relationship Id="rId2" Type="http://schemas.openxmlformats.org/officeDocument/2006/relationships/audio" Target="../media/audio14.wav"/><Relationship Id="rId16" Type="http://schemas.openxmlformats.org/officeDocument/2006/relationships/image" Target="../media/image12.png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audio" Target="../media/audio6.wav"/><Relationship Id="rId24" Type="http://schemas.openxmlformats.org/officeDocument/2006/relationships/image" Target="../media/image16.png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23" Type="http://schemas.openxmlformats.org/officeDocument/2006/relationships/audio" Target="../media/audio13.wav"/><Relationship Id="rId10" Type="http://schemas.openxmlformats.org/officeDocument/2006/relationships/image" Target="../media/image9.png"/><Relationship Id="rId19" Type="http://schemas.openxmlformats.org/officeDocument/2006/relationships/audio" Target="../media/audio11.wav"/><Relationship Id="rId4" Type="http://schemas.openxmlformats.org/officeDocument/2006/relationships/image" Target="../media/image6.png"/><Relationship Id="rId9" Type="http://schemas.openxmlformats.org/officeDocument/2006/relationships/audio" Target="../media/audio5.wav"/><Relationship Id="rId14" Type="http://schemas.openxmlformats.org/officeDocument/2006/relationships/image" Target="../media/image11.png"/><Relationship Id="rId22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audio" Target="../media/audio7.wav"/><Relationship Id="rId18" Type="http://schemas.openxmlformats.org/officeDocument/2006/relationships/image" Target="../media/image13.png"/><Relationship Id="rId3" Type="http://schemas.openxmlformats.org/officeDocument/2006/relationships/audio" Target="../media/audio2.wav"/><Relationship Id="rId21" Type="http://schemas.openxmlformats.org/officeDocument/2006/relationships/audio" Target="../media/audio12.wav"/><Relationship Id="rId7" Type="http://schemas.openxmlformats.org/officeDocument/2006/relationships/audio" Target="../media/audio4.wav"/><Relationship Id="rId12" Type="http://schemas.openxmlformats.org/officeDocument/2006/relationships/image" Target="../media/image10.png"/><Relationship Id="rId17" Type="http://schemas.openxmlformats.org/officeDocument/2006/relationships/audio" Target="../media/audio10.wav"/><Relationship Id="rId2" Type="http://schemas.openxmlformats.org/officeDocument/2006/relationships/audio" Target="../media/audio14.wav"/><Relationship Id="rId16" Type="http://schemas.openxmlformats.org/officeDocument/2006/relationships/image" Target="../media/image12.png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audio" Target="../media/audio6.wav"/><Relationship Id="rId24" Type="http://schemas.openxmlformats.org/officeDocument/2006/relationships/image" Target="../media/image16.png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23" Type="http://schemas.openxmlformats.org/officeDocument/2006/relationships/audio" Target="../media/audio13.wav"/><Relationship Id="rId10" Type="http://schemas.openxmlformats.org/officeDocument/2006/relationships/image" Target="../media/image9.png"/><Relationship Id="rId19" Type="http://schemas.openxmlformats.org/officeDocument/2006/relationships/audio" Target="../media/audio11.wav"/><Relationship Id="rId4" Type="http://schemas.openxmlformats.org/officeDocument/2006/relationships/image" Target="../media/image6.png"/><Relationship Id="rId9" Type="http://schemas.openxmlformats.org/officeDocument/2006/relationships/audio" Target="../media/audio5.wav"/><Relationship Id="rId14" Type="http://schemas.openxmlformats.org/officeDocument/2006/relationships/image" Target="../media/image11.png"/><Relationship Id="rId22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audio" Target="../media/audio7.wav"/><Relationship Id="rId18" Type="http://schemas.openxmlformats.org/officeDocument/2006/relationships/image" Target="../media/image13.png"/><Relationship Id="rId3" Type="http://schemas.openxmlformats.org/officeDocument/2006/relationships/audio" Target="../media/audio2.wav"/><Relationship Id="rId21" Type="http://schemas.openxmlformats.org/officeDocument/2006/relationships/audio" Target="../media/audio12.wav"/><Relationship Id="rId7" Type="http://schemas.openxmlformats.org/officeDocument/2006/relationships/audio" Target="../media/audio4.wav"/><Relationship Id="rId12" Type="http://schemas.openxmlformats.org/officeDocument/2006/relationships/image" Target="../media/image10.png"/><Relationship Id="rId17" Type="http://schemas.openxmlformats.org/officeDocument/2006/relationships/audio" Target="../media/audio10.wav"/><Relationship Id="rId2" Type="http://schemas.openxmlformats.org/officeDocument/2006/relationships/audio" Target="../media/audio14.wav"/><Relationship Id="rId16" Type="http://schemas.openxmlformats.org/officeDocument/2006/relationships/image" Target="../media/image12.png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audio" Target="../media/audio6.wav"/><Relationship Id="rId24" Type="http://schemas.openxmlformats.org/officeDocument/2006/relationships/image" Target="../media/image16.png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23" Type="http://schemas.openxmlformats.org/officeDocument/2006/relationships/audio" Target="../media/audio13.wav"/><Relationship Id="rId10" Type="http://schemas.openxmlformats.org/officeDocument/2006/relationships/image" Target="../media/image9.png"/><Relationship Id="rId19" Type="http://schemas.openxmlformats.org/officeDocument/2006/relationships/audio" Target="../media/audio11.wav"/><Relationship Id="rId4" Type="http://schemas.openxmlformats.org/officeDocument/2006/relationships/image" Target="../media/image6.png"/><Relationship Id="rId9" Type="http://schemas.openxmlformats.org/officeDocument/2006/relationships/audio" Target="../media/audio5.wav"/><Relationship Id="rId14" Type="http://schemas.openxmlformats.org/officeDocument/2006/relationships/image" Target="../media/image11.png"/><Relationship Id="rId22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audio" Target="../media/audio7.wav"/><Relationship Id="rId18" Type="http://schemas.openxmlformats.org/officeDocument/2006/relationships/image" Target="../media/image13.png"/><Relationship Id="rId3" Type="http://schemas.openxmlformats.org/officeDocument/2006/relationships/audio" Target="../media/audio2.wav"/><Relationship Id="rId21" Type="http://schemas.openxmlformats.org/officeDocument/2006/relationships/audio" Target="../media/audio12.wav"/><Relationship Id="rId7" Type="http://schemas.openxmlformats.org/officeDocument/2006/relationships/audio" Target="../media/audio4.wav"/><Relationship Id="rId12" Type="http://schemas.openxmlformats.org/officeDocument/2006/relationships/image" Target="../media/image10.png"/><Relationship Id="rId17" Type="http://schemas.openxmlformats.org/officeDocument/2006/relationships/audio" Target="../media/audio10.wav"/><Relationship Id="rId2" Type="http://schemas.openxmlformats.org/officeDocument/2006/relationships/audio" Target="../media/audio14.wav"/><Relationship Id="rId16" Type="http://schemas.openxmlformats.org/officeDocument/2006/relationships/image" Target="../media/image12.png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audio" Target="../media/audio6.wav"/><Relationship Id="rId24" Type="http://schemas.openxmlformats.org/officeDocument/2006/relationships/image" Target="../media/image16.png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23" Type="http://schemas.openxmlformats.org/officeDocument/2006/relationships/audio" Target="../media/audio13.wav"/><Relationship Id="rId10" Type="http://schemas.openxmlformats.org/officeDocument/2006/relationships/image" Target="../media/image9.png"/><Relationship Id="rId19" Type="http://schemas.openxmlformats.org/officeDocument/2006/relationships/audio" Target="../media/audio11.wav"/><Relationship Id="rId4" Type="http://schemas.openxmlformats.org/officeDocument/2006/relationships/image" Target="../media/image6.png"/><Relationship Id="rId9" Type="http://schemas.openxmlformats.org/officeDocument/2006/relationships/audio" Target="../media/audio5.wav"/><Relationship Id="rId14" Type="http://schemas.openxmlformats.org/officeDocument/2006/relationships/image" Target="../media/image11.png"/><Relationship Id="rId22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audio" Target="../media/audio7.wav"/><Relationship Id="rId18" Type="http://schemas.openxmlformats.org/officeDocument/2006/relationships/image" Target="../media/image13.png"/><Relationship Id="rId3" Type="http://schemas.openxmlformats.org/officeDocument/2006/relationships/audio" Target="../media/audio2.wav"/><Relationship Id="rId21" Type="http://schemas.openxmlformats.org/officeDocument/2006/relationships/audio" Target="../media/audio12.wav"/><Relationship Id="rId7" Type="http://schemas.openxmlformats.org/officeDocument/2006/relationships/audio" Target="../media/audio4.wav"/><Relationship Id="rId12" Type="http://schemas.openxmlformats.org/officeDocument/2006/relationships/image" Target="../media/image10.png"/><Relationship Id="rId17" Type="http://schemas.openxmlformats.org/officeDocument/2006/relationships/audio" Target="../media/audio10.wav"/><Relationship Id="rId2" Type="http://schemas.openxmlformats.org/officeDocument/2006/relationships/audio" Target="../media/audio14.wav"/><Relationship Id="rId16" Type="http://schemas.openxmlformats.org/officeDocument/2006/relationships/image" Target="../media/image12.png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audio" Target="../media/audio6.wav"/><Relationship Id="rId24" Type="http://schemas.openxmlformats.org/officeDocument/2006/relationships/image" Target="../media/image16.png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23" Type="http://schemas.openxmlformats.org/officeDocument/2006/relationships/audio" Target="../media/audio13.wav"/><Relationship Id="rId10" Type="http://schemas.openxmlformats.org/officeDocument/2006/relationships/image" Target="../media/image9.png"/><Relationship Id="rId19" Type="http://schemas.openxmlformats.org/officeDocument/2006/relationships/audio" Target="../media/audio11.wav"/><Relationship Id="rId4" Type="http://schemas.openxmlformats.org/officeDocument/2006/relationships/image" Target="../media/image6.png"/><Relationship Id="rId9" Type="http://schemas.openxmlformats.org/officeDocument/2006/relationships/audio" Target="../media/audio5.wav"/><Relationship Id="rId14" Type="http://schemas.openxmlformats.org/officeDocument/2006/relationships/image" Target="../media/image11.png"/><Relationship Id="rId22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audio" Target="../media/audio7.wav"/><Relationship Id="rId18" Type="http://schemas.openxmlformats.org/officeDocument/2006/relationships/image" Target="../media/image13.png"/><Relationship Id="rId3" Type="http://schemas.openxmlformats.org/officeDocument/2006/relationships/audio" Target="../media/audio2.wav"/><Relationship Id="rId21" Type="http://schemas.openxmlformats.org/officeDocument/2006/relationships/audio" Target="../media/audio12.wav"/><Relationship Id="rId7" Type="http://schemas.openxmlformats.org/officeDocument/2006/relationships/audio" Target="../media/audio4.wav"/><Relationship Id="rId12" Type="http://schemas.openxmlformats.org/officeDocument/2006/relationships/image" Target="../media/image10.png"/><Relationship Id="rId17" Type="http://schemas.openxmlformats.org/officeDocument/2006/relationships/audio" Target="../media/audio10.wav"/><Relationship Id="rId2" Type="http://schemas.openxmlformats.org/officeDocument/2006/relationships/audio" Target="../media/audio14.wav"/><Relationship Id="rId16" Type="http://schemas.openxmlformats.org/officeDocument/2006/relationships/image" Target="../media/image12.png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audio" Target="../media/audio6.wav"/><Relationship Id="rId24" Type="http://schemas.openxmlformats.org/officeDocument/2006/relationships/image" Target="../media/image16.png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23" Type="http://schemas.openxmlformats.org/officeDocument/2006/relationships/audio" Target="../media/audio13.wav"/><Relationship Id="rId10" Type="http://schemas.openxmlformats.org/officeDocument/2006/relationships/image" Target="../media/image9.png"/><Relationship Id="rId19" Type="http://schemas.openxmlformats.org/officeDocument/2006/relationships/audio" Target="../media/audio11.wav"/><Relationship Id="rId4" Type="http://schemas.openxmlformats.org/officeDocument/2006/relationships/image" Target="../media/image6.png"/><Relationship Id="rId9" Type="http://schemas.openxmlformats.org/officeDocument/2006/relationships/audio" Target="../media/audio5.wav"/><Relationship Id="rId14" Type="http://schemas.openxmlformats.org/officeDocument/2006/relationships/image" Target="../media/image11.png"/><Relationship Id="rId22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audio" Target="../media/audio7.wav"/><Relationship Id="rId18" Type="http://schemas.openxmlformats.org/officeDocument/2006/relationships/image" Target="../media/image13.png"/><Relationship Id="rId3" Type="http://schemas.openxmlformats.org/officeDocument/2006/relationships/audio" Target="../media/audio2.wav"/><Relationship Id="rId21" Type="http://schemas.openxmlformats.org/officeDocument/2006/relationships/audio" Target="../media/audio12.wav"/><Relationship Id="rId7" Type="http://schemas.openxmlformats.org/officeDocument/2006/relationships/audio" Target="../media/audio4.wav"/><Relationship Id="rId12" Type="http://schemas.openxmlformats.org/officeDocument/2006/relationships/image" Target="../media/image10.png"/><Relationship Id="rId17" Type="http://schemas.openxmlformats.org/officeDocument/2006/relationships/audio" Target="../media/audio10.wav"/><Relationship Id="rId2" Type="http://schemas.openxmlformats.org/officeDocument/2006/relationships/audio" Target="../media/audio14.wav"/><Relationship Id="rId16" Type="http://schemas.openxmlformats.org/officeDocument/2006/relationships/image" Target="../media/image12.png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audio" Target="../media/audio6.wav"/><Relationship Id="rId24" Type="http://schemas.openxmlformats.org/officeDocument/2006/relationships/image" Target="../media/image16.png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23" Type="http://schemas.openxmlformats.org/officeDocument/2006/relationships/audio" Target="../media/audio13.wav"/><Relationship Id="rId10" Type="http://schemas.openxmlformats.org/officeDocument/2006/relationships/image" Target="../media/image9.png"/><Relationship Id="rId19" Type="http://schemas.openxmlformats.org/officeDocument/2006/relationships/audio" Target="../media/audio11.wav"/><Relationship Id="rId4" Type="http://schemas.openxmlformats.org/officeDocument/2006/relationships/image" Target="../media/image6.png"/><Relationship Id="rId9" Type="http://schemas.openxmlformats.org/officeDocument/2006/relationships/audio" Target="../media/audio5.wav"/><Relationship Id="rId14" Type="http://schemas.openxmlformats.org/officeDocument/2006/relationships/image" Target="../media/image11.png"/><Relationship Id="rId22" Type="http://schemas.openxmlformats.org/officeDocument/2006/relationships/image" Target="../media/image1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audio" Target="../media/audio7.wav"/><Relationship Id="rId18" Type="http://schemas.openxmlformats.org/officeDocument/2006/relationships/image" Target="../media/image13.png"/><Relationship Id="rId3" Type="http://schemas.openxmlformats.org/officeDocument/2006/relationships/audio" Target="../media/audio2.wav"/><Relationship Id="rId21" Type="http://schemas.openxmlformats.org/officeDocument/2006/relationships/audio" Target="../media/audio12.wav"/><Relationship Id="rId7" Type="http://schemas.openxmlformats.org/officeDocument/2006/relationships/audio" Target="../media/audio4.wav"/><Relationship Id="rId12" Type="http://schemas.openxmlformats.org/officeDocument/2006/relationships/image" Target="../media/image10.png"/><Relationship Id="rId17" Type="http://schemas.openxmlformats.org/officeDocument/2006/relationships/audio" Target="../media/audio10.wav"/><Relationship Id="rId2" Type="http://schemas.openxmlformats.org/officeDocument/2006/relationships/audio" Target="../media/audio14.wav"/><Relationship Id="rId16" Type="http://schemas.openxmlformats.org/officeDocument/2006/relationships/image" Target="../media/image12.png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audio" Target="../media/audio6.wav"/><Relationship Id="rId24" Type="http://schemas.openxmlformats.org/officeDocument/2006/relationships/image" Target="../media/image16.png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23" Type="http://schemas.openxmlformats.org/officeDocument/2006/relationships/audio" Target="../media/audio13.wav"/><Relationship Id="rId10" Type="http://schemas.openxmlformats.org/officeDocument/2006/relationships/image" Target="../media/image9.png"/><Relationship Id="rId19" Type="http://schemas.openxmlformats.org/officeDocument/2006/relationships/audio" Target="../media/audio11.wav"/><Relationship Id="rId4" Type="http://schemas.openxmlformats.org/officeDocument/2006/relationships/image" Target="../media/image6.png"/><Relationship Id="rId9" Type="http://schemas.openxmlformats.org/officeDocument/2006/relationships/audio" Target="../media/audio5.wav"/><Relationship Id="rId14" Type="http://schemas.openxmlformats.org/officeDocument/2006/relationships/image" Target="../media/image11.png"/><Relationship Id="rId22" Type="http://schemas.openxmlformats.org/officeDocument/2006/relationships/image" Target="../media/image1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audio" Target="../media/audio7.wav"/><Relationship Id="rId18" Type="http://schemas.openxmlformats.org/officeDocument/2006/relationships/image" Target="../media/image13.png"/><Relationship Id="rId3" Type="http://schemas.openxmlformats.org/officeDocument/2006/relationships/audio" Target="../media/audio2.wav"/><Relationship Id="rId21" Type="http://schemas.openxmlformats.org/officeDocument/2006/relationships/audio" Target="../media/audio12.wav"/><Relationship Id="rId7" Type="http://schemas.openxmlformats.org/officeDocument/2006/relationships/audio" Target="../media/audio4.wav"/><Relationship Id="rId12" Type="http://schemas.openxmlformats.org/officeDocument/2006/relationships/image" Target="../media/image10.png"/><Relationship Id="rId17" Type="http://schemas.openxmlformats.org/officeDocument/2006/relationships/audio" Target="../media/audio10.wav"/><Relationship Id="rId2" Type="http://schemas.openxmlformats.org/officeDocument/2006/relationships/audio" Target="../media/audio14.wav"/><Relationship Id="rId16" Type="http://schemas.openxmlformats.org/officeDocument/2006/relationships/image" Target="../media/image12.png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audio" Target="../media/audio6.wav"/><Relationship Id="rId24" Type="http://schemas.openxmlformats.org/officeDocument/2006/relationships/image" Target="../media/image16.png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23" Type="http://schemas.openxmlformats.org/officeDocument/2006/relationships/audio" Target="../media/audio13.wav"/><Relationship Id="rId10" Type="http://schemas.openxmlformats.org/officeDocument/2006/relationships/image" Target="../media/image9.png"/><Relationship Id="rId19" Type="http://schemas.openxmlformats.org/officeDocument/2006/relationships/audio" Target="../media/audio11.wav"/><Relationship Id="rId4" Type="http://schemas.openxmlformats.org/officeDocument/2006/relationships/image" Target="../media/image6.png"/><Relationship Id="rId9" Type="http://schemas.openxmlformats.org/officeDocument/2006/relationships/audio" Target="../media/audio5.wav"/><Relationship Id="rId14" Type="http://schemas.openxmlformats.org/officeDocument/2006/relationships/image" Target="../media/image11.png"/><Relationship Id="rId22" Type="http://schemas.openxmlformats.org/officeDocument/2006/relationships/image" Target="../media/image1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audio" Target="../media/audio20.wav"/><Relationship Id="rId13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12" Type="http://schemas.openxmlformats.org/officeDocument/2006/relationships/image" Target="../media/image23.png"/><Relationship Id="rId2" Type="http://schemas.openxmlformats.org/officeDocument/2006/relationships/audio" Target="../media/audio17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9.wav"/><Relationship Id="rId11" Type="http://schemas.openxmlformats.org/officeDocument/2006/relationships/audio" Target="../media/audio22.wav"/><Relationship Id="rId5" Type="http://schemas.openxmlformats.org/officeDocument/2006/relationships/image" Target="../media/image20.png"/><Relationship Id="rId10" Type="http://schemas.openxmlformats.org/officeDocument/2006/relationships/audio" Target="../media/audio21.wav"/><Relationship Id="rId4" Type="http://schemas.openxmlformats.org/officeDocument/2006/relationships/audio" Target="../media/audio18.wav"/><Relationship Id="rId9" Type="http://schemas.openxmlformats.org/officeDocument/2006/relationships/image" Target="../media/image2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audio" Target="../media/audio20.wav"/><Relationship Id="rId13" Type="http://schemas.openxmlformats.org/officeDocument/2006/relationships/image" Target="../media/image24.png"/><Relationship Id="rId3" Type="http://schemas.openxmlformats.org/officeDocument/2006/relationships/image" Target="../media/image21.png"/><Relationship Id="rId7" Type="http://schemas.openxmlformats.org/officeDocument/2006/relationships/image" Target="../media/image20.png"/><Relationship Id="rId12" Type="http://schemas.openxmlformats.org/officeDocument/2006/relationships/image" Target="../media/image23.png"/><Relationship Id="rId2" Type="http://schemas.openxmlformats.org/officeDocument/2006/relationships/audio" Target="../media/audio17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9.wav"/><Relationship Id="rId11" Type="http://schemas.openxmlformats.org/officeDocument/2006/relationships/audio" Target="../media/audio23.wav"/><Relationship Id="rId5" Type="http://schemas.openxmlformats.org/officeDocument/2006/relationships/image" Target="../media/image19.png"/><Relationship Id="rId10" Type="http://schemas.openxmlformats.org/officeDocument/2006/relationships/audio" Target="../media/audio21.wav"/><Relationship Id="rId4" Type="http://schemas.openxmlformats.org/officeDocument/2006/relationships/audio" Target="../media/audio18.wav"/><Relationship Id="rId9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11.png"/><Relationship Id="rId18" Type="http://schemas.openxmlformats.org/officeDocument/2006/relationships/image" Target="../media/image13.png"/><Relationship Id="rId3" Type="http://schemas.openxmlformats.org/officeDocument/2006/relationships/image" Target="../media/image6.png"/><Relationship Id="rId21" Type="http://schemas.openxmlformats.org/officeDocument/2006/relationships/audio" Target="../media/audio12.wav"/><Relationship Id="rId7" Type="http://schemas.openxmlformats.org/officeDocument/2006/relationships/image" Target="../media/image8.png"/><Relationship Id="rId12" Type="http://schemas.openxmlformats.org/officeDocument/2006/relationships/audio" Target="../media/audio7.wav"/><Relationship Id="rId17" Type="http://schemas.openxmlformats.org/officeDocument/2006/relationships/audio" Target="../media/audio10.wav"/><Relationship Id="rId2" Type="http://schemas.openxmlformats.org/officeDocument/2006/relationships/audio" Target="../media/audio2.wav"/><Relationship Id="rId16" Type="http://schemas.openxmlformats.org/officeDocument/2006/relationships/audio" Target="../media/audio9.wav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.wav"/><Relationship Id="rId11" Type="http://schemas.openxmlformats.org/officeDocument/2006/relationships/image" Target="../media/image10.png"/><Relationship Id="rId24" Type="http://schemas.openxmlformats.org/officeDocument/2006/relationships/image" Target="../media/image16.png"/><Relationship Id="rId5" Type="http://schemas.openxmlformats.org/officeDocument/2006/relationships/image" Target="../media/image7.png"/><Relationship Id="rId15" Type="http://schemas.openxmlformats.org/officeDocument/2006/relationships/image" Target="../media/image12.png"/><Relationship Id="rId23" Type="http://schemas.openxmlformats.org/officeDocument/2006/relationships/audio" Target="../media/audio13.wav"/><Relationship Id="rId10" Type="http://schemas.openxmlformats.org/officeDocument/2006/relationships/audio" Target="../media/audio6.wav"/><Relationship Id="rId19" Type="http://schemas.openxmlformats.org/officeDocument/2006/relationships/audio" Target="../media/audio11.wav"/><Relationship Id="rId4" Type="http://schemas.openxmlformats.org/officeDocument/2006/relationships/audio" Target="../media/audio3.wav"/><Relationship Id="rId9" Type="http://schemas.openxmlformats.org/officeDocument/2006/relationships/image" Target="../media/image9.png"/><Relationship Id="rId14" Type="http://schemas.openxmlformats.org/officeDocument/2006/relationships/audio" Target="../media/audio8.wav"/><Relationship Id="rId22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audio" Target="../media/audio20.wav"/><Relationship Id="rId13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0.png"/><Relationship Id="rId12" Type="http://schemas.openxmlformats.org/officeDocument/2006/relationships/image" Target="../media/image23.png"/><Relationship Id="rId2" Type="http://schemas.openxmlformats.org/officeDocument/2006/relationships/audio" Target="../media/audio17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9.wav"/><Relationship Id="rId11" Type="http://schemas.openxmlformats.org/officeDocument/2006/relationships/audio" Target="../media/audio24.wav"/><Relationship Id="rId5" Type="http://schemas.openxmlformats.org/officeDocument/2006/relationships/image" Target="../media/image22.png"/><Relationship Id="rId10" Type="http://schemas.openxmlformats.org/officeDocument/2006/relationships/audio" Target="../media/audio21.wav"/><Relationship Id="rId4" Type="http://schemas.openxmlformats.org/officeDocument/2006/relationships/audio" Target="../media/audio18.wav"/><Relationship Id="rId9" Type="http://schemas.openxmlformats.org/officeDocument/2006/relationships/image" Target="../media/image21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audio" Target="../media/audio20.wav"/><Relationship Id="rId13" Type="http://schemas.openxmlformats.org/officeDocument/2006/relationships/image" Target="../media/image24.png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12" Type="http://schemas.openxmlformats.org/officeDocument/2006/relationships/image" Target="../media/image23.png"/><Relationship Id="rId2" Type="http://schemas.openxmlformats.org/officeDocument/2006/relationships/audio" Target="../media/audio17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9.wav"/><Relationship Id="rId11" Type="http://schemas.openxmlformats.org/officeDocument/2006/relationships/audio" Target="../media/audio25.wav"/><Relationship Id="rId5" Type="http://schemas.openxmlformats.org/officeDocument/2006/relationships/image" Target="../media/image19.png"/><Relationship Id="rId10" Type="http://schemas.openxmlformats.org/officeDocument/2006/relationships/audio" Target="../media/audio21.wav"/><Relationship Id="rId4" Type="http://schemas.openxmlformats.org/officeDocument/2006/relationships/audio" Target="../media/audio18.wav"/><Relationship Id="rId9" Type="http://schemas.openxmlformats.org/officeDocument/2006/relationships/image" Target="../media/image21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11.png"/><Relationship Id="rId18" Type="http://schemas.openxmlformats.org/officeDocument/2006/relationships/audio" Target="../media/audio11.wav"/><Relationship Id="rId3" Type="http://schemas.openxmlformats.org/officeDocument/2006/relationships/image" Target="../media/image6.png"/><Relationship Id="rId21" Type="http://schemas.openxmlformats.org/officeDocument/2006/relationships/image" Target="../media/image15.png"/><Relationship Id="rId7" Type="http://schemas.openxmlformats.org/officeDocument/2006/relationships/image" Target="../media/image8.png"/><Relationship Id="rId12" Type="http://schemas.openxmlformats.org/officeDocument/2006/relationships/audio" Target="../media/audio7.wav"/><Relationship Id="rId17" Type="http://schemas.openxmlformats.org/officeDocument/2006/relationships/image" Target="../media/image13.png"/><Relationship Id="rId2" Type="http://schemas.openxmlformats.org/officeDocument/2006/relationships/audio" Target="../media/audio2.wav"/><Relationship Id="rId16" Type="http://schemas.openxmlformats.org/officeDocument/2006/relationships/audio" Target="../media/audio10.wav"/><Relationship Id="rId20" Type="http://schemas.openxmlformats.org/officeDocument/2006/relationships/audio" Target="../media/audio12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.wav"/><Relationship Id="rId11" Type="http://schemas.openxmlformats.org/officeDocument/2006/relationships/image" Target="../media/image10.png"/><Relationship Id="rId5" Type="http://schemas.openxmlformats.org/officeDocument/2006/relationships/image" Target="../media/image7.png"/><Relationship Id="rId15" Type="http://schemas.openxmlformats.org/officeDocument/2006/relationships/image" Target="../media/image12.png"/><Relationship Id="rId23" Type="http://schemas.openxmlformats.org/officeDocument/2006/relationships/image" Target="../media/image16.png"/><Relationship Id="rId10" Type="http://schemas.openxmlformats.org/officeDocument/2006/relationships/audio" Target="../media/audio6.wav"/><Relationship Id="rId19" Type="http://schemas.openxmlformats.org/officeDocument/2006/relationships/image" Target="../media/image14.png"/><Relationship Id="rId4" Type="http://schemas.openxmlformats.org/officeDocument/2006/relationships/audio" Target="../media/audio3.wav"/><Relationship Id="rId9" Type="http://schemas.openxmlformats.org/officeDocument/2006/relationships/image" Target="../media/image9.png"/><Relationship Id="rId14" Type="http://schemas.openxmlformats.org/officeDocument/2006/relationships/audio" Target="../media/audio8.wav"/><Relationship Id="rId22" Type="http://schemas.openxmlformats.org/officeDocument/2006/relationships/audio" Target="../media/audio13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audio" Target="../media/audio7.wav"/><Relationship Id="rId18" Type="http://schemas.openxmlformats.org/officeDocument/2006/relationships/image" Target="../media/image13.png"/><Relationship Id="rId3" Type="http://schemas.openxmlformats.org/officeDocument/2006/relationships/audio" Target="../media/audio2.wav"/><Relationship Id="rId21" Type="http://schemas.openxmlformats.org/officeDocument/2006/relationships/audio" Target="../media/audio12.wav"/><Relationship Id="rId7" Type="http://schemas.openxmlformats.org/officeDocument/2006/relationships/audio" Target="../media/audio4.wav"/><Relationship Id="rId12" Type="http://schemas.openxmlformats.org/officeDocument/2006/relationships/image" Target="../media/image10.png"/><Relationship Id="rId17" Type="http://schemas.openxmlformats.org/officeDocument/2006/relationships/audio" Target="../media/audio10.wav"/><Relationship Id="rId2" Type="http://schemas.openxmlformats.org/officeDocument/2006/relationships/audio" Target="../media/audio14.wav"/><Relationship Id="rId16" Type="http://schemas.openxmlformats.org/officeDocument/2006/relationships/image" Target="../media/image12.png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audio" Target="../media/audio6.wav"/><Relationship Id="rId24" Type="http://schemas.openxmlformats.org/officeDocument/2006/relationships/image" Target="../media/image16.png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23" Type="http://schemas.openxmlformats.org/officeDocument/2006/relationships/audio" Target="../media/audio13.wav"/><Relationship Id="rId10" Type="http://schemas.openxmlformats.org/officeDocument/2006/relationships/image" Target="../media/image9.png"/><Relationship Id="rId19" Type="http://schemas.openxmlformats.org/officeDocument/2006/relationships/audio" Target="../media/audio11.wav"/><Relationship Id="rId4" Type="http://schemas.openxmlformats.org/officeDocument/2006/relationships/image" Target="../media/image6.png"/><Relationship Id="rId9" Type="http://schemas.openxmlformats.org/officeDocument/2006/relationships/audio" Target="../media/audio5.wav"/><Relationship Id="rId14" Type="http://schemas.openxmlformats.org/officeDocument/2006/relationships/image" Target="../media/image11.png"/><Relationship Id="rId22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audio" Target="../media/audio7.wav"/><Relationship Id="rId18" Type="http://schemas.openxmlformats.org/officeDocument/2006/relationships/image" Target="../media/image13.png"/><Relationship Id="rId3" Type="http://schemas.openxmlformats.org/officeDocument/2006/relationships/audio" Target="../media/audio2.wav"/><Relationship Id="rId21" Type="http://schemas.openxmlformats.org/officeDocument/2006/relationships/audio" Target="../media/audio12.wav"/><Relationship Id="rId7" Type="http://schemas.openxmlformats.org/officeDocument/2006/relationships/audio" Target="../media/audio4.wav"/><Relationship Id="rId12" Type="http://schemas.openxmlformats.org/officeDocument/2006/relationships/image" Target="../media/image10.png"/><Relationship Id="rId17" Type="http://schemas.openxmlformats.org/officeDocument/2006/relationships/audio" Target="../media/audio10.wav"/><Relationship Id="rId2" Type="http://schemas.openxmlformats.org/officeDocument/2006/relationships/audio" Target="../media/audio14.wav"/><Relationship Id="rId16" Type="http://schemas.openxmlformats.org/officeDocument/2006/relationships/image" Target="../media/image12.png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audio" Target="../media/audio6.wav"/><Relationship Id="rId24" Type="http://schemas.openxmlformats.org/officeDocument/2006/relationships/image" Target="../media/image16.png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23" Type="http://schemas.openxmlformats.org/officeDocument/2006/relationships/audio" Target="../media/audio13.wav"/><Relationship Id="rId10" Type="http://schemas.openxmlformats.org/officeDocument/2006/relationships/image" Target="../media/image9.png"/><Relationship Id="rId19" Type="http://schemas.openxmlformats.org/officeDocument/2006/relationships/audio" Target="../media/audio11.wav"/><Relationship Id="rId4" Type="http://schemas.openxmlformats.org/officeDocument/2006/relationships/image" Target="../media/image6.png"/><Relationship Id="rId9" Type="http://schemas.openxmlformats.org/officeDocument/2006/relationships/audio" Target="../media/audio5.wav"/><Relationship Id="rId14" Type="http://schemas.openxmlformats.org/officeDocument/2006/relationships/image" Target="../media/image11.png"/><Relationship Id="rId22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audio" Target="../media/audio7.wav"/><Relationship Id="rId18" Type="http://schemas.openxmlformats.org/officeDocument/2006/relationships/image" Target="../media/image13.png"/><Relationship Id="rId3" Type="http://schemas.openxmlformats.org/officeDocument/2006/relationships/audio" Target="../media/audio2.wav"/><Relationship Id="rId21" Type="http://schemas.openxmlformats.org/officeDocument/2006/relationships/audio" Target="../media/audio12.wav"/><Relationship Id="rId7" Type="http://schemas.openxmlformats.org/officeDocument/2006/relationships/audio" Target="../media/audio4.wav"/><Relationship Id="rId12" Type="http://schemas.openxmlformats.org/officeDocument/2006/relationships/image" Target="../media/image10.png"/><Relationship Id="rId17" Type="http://schemas.openxmlformats.org/officeDocument/2006/relationships/audio" Target="../media/audio10.wav"/><Relationship Id="rId2" Type="http://schemas.openxmlformats.org/officeDocument/2006/relationships/audio" Target="../media/audio14.wav"/><Relationship Id="rId16" Type="http://schemas.openxmlformats.org/officeDocument/2006/relationships/image" Target="../media/image12.png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audio" Target="../media/audio6.wav"/><Relationship Id="rId24" Type="http://schemas.openxmlformats.org/officeDocument/2006/relationships/image" Target="../media/image16.png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23" Type="http://schemas.openxmlformats.org/officeDocument/2006/relationships/audio" Target="../media/audio13.wav"/><Relationship Id="rId10" Type="http://schemas.openxmlformats.org/officeDocument/2006/relationships/image" Target="../media/image9.png"/><Relationship Id="rId19" Type="http://schemas.openxmlformats.org/officeDocument/2006/relationships/audio" Target="../media/audio11.wav"/><Relationship Id="rId4" Type="http://schemas.openxmlformats.org/officeDocument/2006/relationships/image" Target="../media/image6.png"/><Relationship Id="rId9" Type="http://schemas.openxmlformats.org/officeDocument/2006/relationships/audio" Target="../media/audio5.wav"/><Relationship Id="rId14" Type="http://schemas.openxmlformats.org/officeDocument/2006/relationships/image" Target="../media/image11.png"/><Relationship Id="rId22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audio" Target="../media/audio7.wav"/><Relationship Id="rId18" Type="http://schemas.openxmlformats.org/officeDocument/2006/relationships/image" Target="../media/image13.png"/><Relationship Id="rId3" Type="http://schemas.openxmlformats.org/officeDocument/2006/relationships/audio" Target="../media/audio2.wav"/><Relationship Id="rId21" Type="http://schemas.openxmlformats.org/officeDocument/2006/relationships/audio" Target="../media/audio12.wav"/><Relationship Id="rId7" Type="http://schemas.openxmlformats.org/officeDocument/2006/relationships/audio" Target="../media/audio4.wav"/><Relationship Id="rId12" Type="http://schemas.openxmlformats.org/officeDocument/2006/relationships/image" Target="../media/image10.png"/><Relationship Id="rId17" Type="http://schemas.openxmlformats.org/officeDocument/2006/relationships/audio" Target="../media/audio10.wav"/><Relationship Id="rId2" Type="http://schemas.openxmlformats.org/officeDocument/2006/relationships/audio" Target="../media/audio14.wav"/><Relationship Id="rId16" Type="http://schemas.openxmlformats.org/officeDocument/2006/relationships/image" Target="../media/image12.png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audio" Target="../media/audio6.wav"/><Relationship Id="rId24" Type="http://schemas.openxmlformats.org/officeDocument/2006/relationships/image" Target="../media/image16.png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23" Type="http://schemas.openxmlformats.org/officeDocument/2006/relationships/audio" Target="../media/audio13.wav"/><Relationship Id="rId10" Type="http://schemas.openxmlformats.org/officeDocument/2006/relationships/image" Target="../media/image9.png"/><Relationship Id="rId19" Type="http://schemas.openxmlformats.org/officeDocument/2006/relationships/audio" Target="../media/audio11.wav"/><Relationship Id="rId4" Type="http://schemas.openxmlformats.org/officeDocument/2006/relationships/image" Target="../media/image6.png"/><Relationship Id="rId9" Type="http://schemas.openxmlformats.org/officeDocument/2006/relationships/audio" Target="../media/audio5.wav"/><Relationship Id="rId14" Type="http://schemas.openxmlformats.org/officeDocument/2006/relationships/image" Target="../media/image11.png"/><Relationship Id="rId22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audio" Target="../media/audio7.wav"/><Relationship Id="rId18" Type="http://schemas.openxmlformats.org/officeDocument/2006/relationships/image" Target="../media/image13.png"/><Relationship Id="rId3" Type="http://schemas.openxmlformats.org/officeDocument/2006/relationships/audio" Target="../media/audio2.wav"/><Relationship Id="rId21" Type="http://schemas.openxmlformats.org/officeDocument/2006/relationships/audio" Target="../media/audio12.wav"/><Relationship Id="rId7" Type="http://schemas.openxmlformats.org/officeDocument/2006/relationships/audio" Target="../media/audio4.wav"/><Relationship Id="rId12" Type="http://schemas.openxmlformats.org/officeDocument/2006/relationships/image" Target="../media/image10.png"/><Relationship Id="rId17" Type="http://schemas.openxmlformats.org/officeDocument/2006/relationships/audio" Target="../media/audio10.wav"/><Relationship Id="rId2" Type="http://schemas.openxmlformats.org/officeDocument/2006/relationships/audio" Target="../media/audio14.wav"/><Relationship Id="rId16" Type="http://schemas.openxmlformats.org/officeDocument/2006/relationships/image" Target="../media/image12.png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audio" Target="../media/audio6.wav"/><Relationship Id="rId24" Type="http://schemas.openxmlformats.org/officeDocument/2006/relationships/image" Target="../media/image16.png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23" Type="http://schemas.openxmlformats.org/officeDocument/2006/relationships/audio" Target="../media/audio13.wav"/><Relationship Id="rId10" Type="http://schemas.openxmlformats.org/officeDocument/2006/relationships/image" Target="../media/image9.png"/><Relationship Id="rId19" Type="http://schemas.openxmlformats.org/officeDocument/2006/relationships/audio" Target="../media/audio11.wav"/><Relationship Id="rId4" Type="http://schemas.openxmlformats.org/officeDocument/2006/relationships/image" Target="../media/image6.png"/><Relationship Id="rId9" Type="http://schemas.openxmlformats.org/officeDocument/2006/relationships/audio" Target="../media/audio5.wav"/><Relationship Id="rId14" Type="http://schemas.openxmlformats.org/officeDocument/2006/relationships/image" Target="../media/image11.png"/><Relationship Id="rId22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audio" Target="../media/audio7.wav"/><Relationship Id="rId18" Type="http://schemas.openxmlformats.org/officeDocument/2006/relationships/image" Target="../media/image13.png"/><Relationship Id="rId3" Type="http://schemas.openxmlformats.org/officeDocument/2006/relationships/audio" Target="../media/audio2.wav"/><Relationship Id="rId21" Type="http://schemas.openxmlformats.org/officeDocument/2006/relationships/audio" Target="../media/audio12.wav"/><Relationship Id="rId7" Type="http://schemas.openxmlformats.org/officeDocument/2006/relationships/audio" Target="../media/audio4.wav"/><Relationship Id="rId12" Type="http://schemas.openxmlformats.org/officeDocument/2006/relationships/image" Target="../media/image10.png"/><Relationship Id="rId17" Type="http://schemas.openxmlformats.org/officeDocument/2006/relationships/audio" Target="../media/audio10.wav"/><Relationship Id="rId2" Type="http://schemas.openxmlformats.org/officeDocument/2006/relationships/audio" Target="../media/audio14.wav"/><Relationship Id="rId16" Type="http://schemas.openxmlformats.org/officeDocument/2006/relationships/image" Target="../media/image12.png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audio" Target="../media/audio6.wav"/><Relationship Id="rId24" Type="http://schemas.openxmlformats.org/officeDocument/2006/relationships/image" Target="../media/image16.png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23" Type="http://schemas.openxmlformats.org/officeDocument/2006/relationships/audio" Target="../media/audio13.wav"/><Relationship Id="rId10" Type="http://schemas.openxmlformats.org/officeDocument/2006/relationships/image" Target="../media/image9.png"/><Relationship Id="rId19" Type="http://schemas.openxmlformats.org/officeDocument/2006/relationships/audio" Target="../media/audio11.wav"/><Relationship Id="rId4" Type="http://schemas.openxmlformats.org/officeDocument/2006/relationships/image" Target="../media/image6.png"/><Relationship Id="rId9" Type="http://schemas.openxmlformats.org/officeDocument/2006/relationships/audio" Target="../media/audio5.wav"/><Relationship Id="rId14" Type="http://schemas.openxmlformats.org/officeDocument/2006/relationships/image" Target="../media/image11.png"/><Relationship Id="rId22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59" t="3170" r="3091"/>
          <a:stretch/>
        </p:blipFill>
        <p:spPr>
          <a:xfrm>
            <a:off x="251520" y="476672"/>
            <a:ext cx="3960440" cy="3470976"/>
          </a:xfrm>
          <a:prstGeom prst="ellipse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88641"/>
            <a:ext cx="1158567" cy="695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240"/>
          <a:stretch/>
        </p:blipFill>
        <p:spPr bwMode="auto">
          <a:xfrm>
            <a:off x="6804248" y="188641"/>
            <a:ext cx="1158567" cy="695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922477" y="2348880"/>
            <a:ext cx="34883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3- </a:t>
            </a:r>
            <a:r>
              <a:rPr lang="fr-FR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My</a:t>
            </a:r>
            <a:r>
              <a:rPr lang="fr-FR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fr-FR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town</a:t>
            </a:r>
            <a:endParaRPr lang="fr-FR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23528" y="4486692"/>
            <a:ext cx="8424936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6600" b="1" dirty="0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3. </a:t>
            </a:r>
            <a:r>
              <a:rPr lang="fr-FR" sz="6600" b="1" dirty="0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1- </a:t>
            </a:r>
            <a:r>
              <a:rPr lang="fr-FR" sz="6600" b="1" dirty="0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At the </a:t>
            </a:r>
            <a:r>
              <a:rPr lang="fr-FR" sz="6600" b="1" dirty="0" err="1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grocer’s</a:t>
            </a:r>
            <a:endParaRPr lang="fr-FR" sz="6600" b="1" dirty="0">
              <a:ln w="11430">
                <a:solidFill>
                  <a:srgbClr val="0000FF"/>
                </a:solidFill>
              </a:ln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36513" y="5594688"/>
            <a:ext cx="842493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4000" b="1" dirty="0" err="1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Step</a:t>
            </a:r>
            <a:r>
              <a:rPr lang="fr-FR" sz="4000" b="1" dirty="0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1</a:t>
            </a:r>
            <a:endParaRPr lang="fr-FR" sz="4000" b="1" dirty="0">
              <a:ln w="11430">
                <a:solidFill>
                  <a:srgbClr val="0000FF"/>
                </a:solidFill>
              </a:ln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29658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3.1 At the grocer's - step 1</a:t>
            </a:r>
            <a:endParaRPr lang="fr-FR"/>
          </a:p>
        </p:txBody>
      </p:sp>
      <p:pic>
        <p:nvPicPr>
          <p:cNvPr id="14" name="Image 13">
            <a:hlinkClick r:id="" action="ppaction://noaction">
              <a:snd r:embed="rId3" name="fish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30689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5" name="meat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48691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7" name="a_tomato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12687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9" name="a_peach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30689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1" name="a_potato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48691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Image 24">
            <a:hlinkClick r:id="" action="ppaction://noaction">
              <a:snd r:embed="rId13" name="a_lettuce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854" y="48691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15" name="a_cucumber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254" y="12687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7" name="Image 26">
            <a:hlinkClick r:id="" action="ppaction://noaction">
              <a:snd r:embed="rId17" name="a_carrot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2687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8" name="Image 27">
            <a:hlinkClick r:id="" action="ppaction://noaction">
              <a:snd r:embed="rId19" name="a_cherry.wav"/>
            </a:hlinkClick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0689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9" name="Image 28">
            <a:hlinkClick r:id="" action="ppaction://noaction">
              <a:snd r:embed="rId21" name="a_strawberry.wav"/>
            </a:hlinkClick>
          </p:cNvPr>
          <p:cNvPicPr>
            <a:picLocks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854" y="12687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0" name="Image 29">
            <a:hlinkClick r:id="" action="ppaction://noaction">
              <a:snd r:embed="rId23" name="a_lemon.wav"/>
            </a:hlinkClick>
          </p:cNvPr>
          <p:cNvPicPr>
            <a:picLocks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854" y="30689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71261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3.1 At the grocer's - step 1</a:t>
            </a:r>
            <a:endParaRPr lang="fr-FR"/>
          </a:p>
        </p:txBody>
      </p:sp>
      <p:pic>
        <p:nvPicPr>
          <p:cNvPr id="14" name="Image 13">
            <a:hlinkClick r:id="" action="ppaction://noaction">
              <a:snd r:embed="rId3" name="fish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509" y="3068222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5" name="meat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509" y="4879872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7" name="a_tomato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3068222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9" name="a_peach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2687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1" name="a_potato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2687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Image 24">
            <a:hlinkClick r:id="" action="ppaction://noaction">
              <a:snd r:embed="rId13" name="a_lettuce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3068222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15" name="a_cucumber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48691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7" name="Image 26">
            <a:hlinkClick r:id="" action="ppaction://noaction">
              <a:snd r:embed="rId17" name="a_carrot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509" y="12687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8" name="Image 27">
            <a:hlinkClick r:id="" action="ppaction://noaction">
              <a:snd r:embed="rId19" name="a_cherry.wav"/>
            </a:hlinkClick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068222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9" name="Image 28">
            <a:hlinkClick r:id="" action="ppaction://noaction">
              <a:snd r:embed="rId21" name="a_strawberry.wav"/>
            </a:hlinkClick>
          </p:cNvPr>
          <p:cNvPicPr>
            <a:picLocks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48691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0" name="Image 29">
            <a:hlinkClick r:id="" action="ppaction://noaction">
              <a:snd r:embed="rId23" name="a_lemon.wav"/>
            </a:hlinkClick>
          </p:cNvPr>
          <p:cNvPicPr>
            <a:picLocks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1279865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71261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3.1 At the grocer's - step 1</a:t>
            </a:r>
            <a:endParaRPr lang="fr-FR"/>
          </a:p>
        </p:txBody>
      </p:sp>
      <p:pic>
        <p:nvPicPr>
          <p:cNvPr id="14" name="Image 13">
            <a:hlinkClick r:id="" action="ppaction://noaction">
              <a:snd r:embed="rId3" name="fish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2687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5" name="meat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509" y="30689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7" name="a_tomato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12687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9" name="a_peach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30689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1" name="a_potato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48691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Image 24">
            <a:hlinkClick r:id="" action="ppaction://noaction">
              <a:snd r:embed="rId13" name="a_lettuce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30689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15" name="a_cucumber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509" y="12687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7" name="Image 26">
            <a:hlinkClick r:id="" action="ppaction://noaction">
              <a:snd r:embed="rId17" name="a_carrot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0689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8" name="Image 27">
            <a:hlinkClick r:id="" action="ppaction://noaction">
              <a:snd r:embed="rId19" name="a_cherry.wav"/>
            </a:hlinkClick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2687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9" name="Image 28">
            <a:hlinkClick r:id="" action="ppaction://noaction">
              <a:snd r:embed="rId21" name="a_strawberry.wav"/>
            </a:hlinkClick>
          </p:cNvPr>
          <p:cNvPicPr>
            <a:picLocks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48691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0" name="Image 29">
            <a:hlinkClick r:id="" action="ppaction://noaction">
              <a:snd r:embed="rId23" name="a_lemon.wav"/>
            </a:hlinkClick>
          </p:cNvPr>
          <p:cNvPicPr>
            <a:picLocks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509" y="48691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71261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3.1 At the grocer's - step 1</a:t>
            </a:r>
            <a:endParaRPr lang="fr-FR"/>
          </a:p>
        </p:txBody>
      </p:sp>
      <p:pic>
        <p:nvPicPr>
          <p:cNvPr id="14" name="Image 13">
            <a:hlinkClick r:id="" action="ppaction://noaction">
              <a:snd r:embed="rId3" name="fish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30689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5" name="meat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0689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7" name="a_tomato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4879872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9" name="a_peach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2687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1" name="a_potato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30689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Image 24">
            <a:hlinkClick r:id="" action="ppaction://noaction">
              <a:snd r:embed="rId13" name="a_lettuce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12687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15" name="a_cucumber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509" y="30689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7" name="Image 26">
            <a:hlinkClick r:id="" action="ppaction://noaction">
              <a:snd r:embed="rId17" name="a_carrot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509" y="4879872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8" name="Image 27">
            <a:hlinkClick r:id="" action="ppaction://noaction">
              <a:snd r:embed="rId19" name="a_cherry.wav"/>
            </a:hlinkClick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509" y="12687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9" name="Image 28">
            <a:hlinkClick r:id="" action="ppaction://noaction">
              <a:snd r:embed="rId21" name="a_strawberry.wav"/>
            </a:hlinkClick>
          </p:cNvPr>
          <p:cNvPicPr>
            <a:picLocks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2687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0" name="Image 29">
            <a:hlinkClick r:id="" action="ppaction://noaction">
              <a:snd r:embed="rId23" name="a_lemon.wav"/>
            </a:hlinkClick>
          </p:cNvPr>
          <p:cNvPicPr>
            <a:picLocks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4879872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71261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3.1 At the grocer's - step 1</a:t>
            </a:r>
            <a:endParaRPr lang="fr-FR"/>
          </a:p>
        </p:txBody>
      </p:sp>
      <p:pic>
        <p:nvPicPr>
          <p:cNvPr id="14" name="Image 13">
            <a:hlinkClick r:id="" action="ppaction://noaction">
              <a:snd r:embed="rId3" name="fish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12687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5" name="meat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854" y="12687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7" name="a_tomato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803" y="30689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9" name="a_peach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854" y="30689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1" name="a_potato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2687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Image 24">
            <a:hlinkClick r:id="" action="ppaction://noaction">
              <a:snd r:embed="rId13" name="a_lettuce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4879872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15" name="a_cucumber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4879872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7" name="Image 26">
            <a:hlinkClick r:id="" action="ppaction://noaction">
              <a:snd r:embed="rId17" name="a_carrot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854" y="4879872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8" name="Image 27">
            <a:hlinkClick r:id="" action="ppaction://noaction">
              <a:snd r:embed="rId19" name="a_cherry.wav"/>
            </a:hlinkClick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2687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9" name="Image 28">
            <a:hlinkClick r:id="" action="ppaction://noaction">
              <a:snd r:embed="rId21" name="a_strawberry.wav"/>
            </a:hlinkClick>
          </p:cNvPr>
          <p:cNvPicPr>
            <a:picLocks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30689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0" name="Image 29">
            <a:hlinkClick r:id="" action="ppaction://noaction">
              <a:snd r:embed="rId23" name="a_lemon.wav"/>
            </a:hlinkClick>
          </p:cNvPr>
          <p:cNvPicPr>
            <a:picLocks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0689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15840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smtClean="0"/>
              <a:t>Look and </a:t>
            </a:r>
            <a:r>
              <a:rPr lang="fr-FR" sz="3200" dirty="0" err="1" smtClean="0"/>
              <a:t>say</a:t>
            </a:r>
            <a:r>
              <a:rPr lang="fr-FR" sz="3200" dirty="0" smtClean="0"/>
              <a:t> </a:t>
            </a:r>
            <a:r>
              <a:rPr lang="fr-FR" sz="3200" dirty="0" err="1" smtClean="0"/>
              <a:t>what</a:t>
            </a:r>
            <a:r>
              <a:rPr lang="fr-FR" sz="3200" dirty="0" smtClean="0"/>
              <a:t> </a:t>
            </a:r>
            <a:r>
              <a:rPr lang="fr-FR" sz="3200" dirty="0" err="1" smtClean="0"/>
              <a:t>you</a:t>
            </a:r>
            <a:r>
              <a:rPr lang="fr-FR" sz="3200" dirty="0" smtClean="0"/>
              <a:t> </a:t>
            </a:r>
            <a:r>
              <a:rPr lang="fr-FR" sz="3200" dirty="0" err="1" smtClean="0"/>
              <a:t>can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Look and say what you can.wav"/>
            </a:hlinkClick>
          </p:cNvPr>
          <p:cNvSpPr/>
          <p:nvPr/>
        </p:nvSpPr>
        <p:spPr>
          <a:xfrm>
            <a:off x="5580112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5" y="1436833"/>
            <a:ext cx="8208909" cy="463483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3.1 At the grocer's - step 1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3273492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smtClean="0"/>
              <a:t>Look, </a:t>
            </a:r>
            <a:r>
              <a:rPr lang="fr-FR" sz="3200" dirty="0" err="1" smtClean="0"/>
              <a:t>listen</a:t>
            </a:r>
            <a:r>
              <a:rPr lang="fr-FR" sz="3200" dirty="0" smtClean="0"/>
              <a:t> and </a:t>
            </a:r>
            <a:r>
              <a:rPr lang="fr-FR" sz="3200" dirty="0" err="1" smtClean="0"/>
              <a:t>describe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4" name="Look, listen and describe.wav"/>
            </a:hlinkClick>
          </p:cNvPr>
          <p:cNvSpPr/>
          <p:nvPr/>
        </p:nvSpPr>
        <p:spPr>
          <a:xfrm>
            <a:off x="5580112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3.1 At the grocer's - step 1</a:t>
            </a:r>
            <a:endParaRPr lang="fr-FR"/>
          </a:p>
        </p:txBody>
      </p:sp>
      <p:pic>
        <p:nvPicPr>
          <p:cNvPr id="3" name="N1 - S3 My town - S1 At the grocer'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4758" y="1268759"/>
            <a:ext cx="8640000" cy="48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892068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3.1 At the grocer's - step 1</a:t>
            </a:r>
            <a:endParaRPr lang="fr-FR"/>
          </a:p>
        </p:txBody>
      </p:sp>
      <p:pic>
        <p:nvPicPr>
          <p:cNvPr id="14" name="Image 13">
            <a:hlinkClick r:id="" action="ppaction://noaction">
              <a:snd r:embed="rId3" name="fish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854" y="30689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5" name="meat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30689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7" name="a_tomato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854" y="12687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9" name="a_peach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48691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1" name="a_potato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48691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Image 24">
            <a:hlinkClick r:id="" action="ppaction://noaction">
              <a:snd r:embed="rId13" name="a_lettuce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12687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15" name="a_cucumber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2687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7" name="Image 26">
            <a:hlinkClick r:id="" action="ppaction://noaction">
              <a:snd r:embed="rId17" name="a_carrot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30689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8" name="Image 27">
            <a:hlinkClick r:id="" action="ppaction://noaction">
              <a:snd r:embed="rId19" name="a_cherry.wav"/>
            </a:hlinkClick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0689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9" name="Image 28">
            <a:hlinkClick r:id="" action="ppaction://noaction">
              <a:snd r:embed="rId21" name="a_strawberry.wav"/>
            </a:hlinkClick>
          </p:cNvPr>
          <p:cNvPicPr>
            <a:picLocks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2687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0" name="Image 29">
            <a:hlinkClick r:id="" action="ppaction://noaction">
              <a:snd r:embed="rId23" name="a_lemon.wav"/>
            </a:hlinkClick>
          </p:cNvPr>
          <p:cNvPicPr>
            <a:picLocks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854" y="48691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64747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3.1 At the grocer's - step 1</a:t>
            </a:r>
            <a:endParaRPr lang="fr-FR"/>
          </a:p>
        </p:txBody>
      </p:sp>
      <p:pic>
        <p:nvPicPr>
          <p:cNvPr id="14" name="Image 13">
            <a:hlinkClick r:id="" action="ppaction://noaction">
              <a:snd r:embed="rId3" name="fish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2687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5" name="meat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4879872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7" name="a_tomato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30689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9" name="a_peach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0689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1" name="a_potato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4879872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Image 24">
            <a:hlinkClick r:id="" action="ppaction://noaction">
              <a:snd r:embed="rId13" name="a_lettuce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2687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15" name="a_cucumber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854" y="4879872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7" name="Image 26">
            <a:hlinkClick r:id="" action="ppaction://noaction">
              <a:snd r:embed="rId17" name="a_carrot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854" y="30689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8" name="Image 27">
            <a:hlinkClick r:id="" action="ppaction://noaction">
              <a:snd r:embed="rId19" name="a_cherry.wav"/>
            </a:hlinkClick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30689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9" name="Image 28">
            <a:hlinkClick r:id="" action="ppaction://noaction">
              <a:snd r:embed="rId21" name="a_strawberry.wav"/>
            </a:hlinkClick>
          </p:cNvPr>
          <p:cNvPicPr>
            <a:picLocks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12687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0" name="Image 29">
            <a:hlinkClick r:id="" action="ppaction://noaction">
              <a:snd r:embed="rId23" name="a_lemon.wav"/>
            </a:hlinkClick>
          </p:cNvPr>
          <p:cNvPicPr>
            <a:picLocks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2687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52026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3.1 At the grocer's - step 1</a:t>
            </a:r>
            <a:endParaRPr lang="fr-FR"/>
          </a:p>
        </p:txBody>
      </p:sp>
      <p:pic>
        <p:nvPicPr>
          <p:cNvPr id="14" name="Image 13">
            <a:hlinkClick r:id="" action="ppaction://noaction">
              <a:snd r:embed="rId3" name="fish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509" y="3068222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5" name="meat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509" y="4879872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7" name="a_tomato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3068222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9" name="a_peach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2687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1" name="a_potato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2687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Image 24">
            <a:hlinkClick r:id="" action="ppaction://noaction">
              <a:snd r:embed="rId13" name="a_lettuce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3068222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15" name="a_cucumber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48691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7" name="Image 26">
            <a:hlinkClick r:id="" action="ppaction://noaction">
              <a:snd r:embed="rId17" name="a_carrot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509" y="12687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8" name="Image 27">
            <a:hlinkClick r:id="" action="ppaction://noaction">
              <a:snd r:embed="rId19" name="a_cherry.wav"/>
            </a:hlinkClick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068222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9" name="Image 28">
            <a:hlinkClick r:id="" action="ppaction://noaction">
              <a:snd r:embed="rId21" name="a_strawberry.wav"/>
            </a:hlinkClick>
          </p:cNvPr>
          <p:cNvPicPr>
            <a:picLocks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48691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0" name="Image 29">
            <a:hlinkClick r:id="" action="ppaction://noaction">
              <a:snd r:embed="rId23" name="a_lemon.wav"/>
            </a:hlinkClick>
          </p:cNvPr>
          <p:cNvPicPr>
            <a:picLocks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1279865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8162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3140968"/>
            <a:ext cx="1898557" cy="2333388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3167111"/>
            <a:ext cx="1898557" cy="2281102"/>
          </a:xfrm>
          <a:prstGeom prst="rect">
            <a:avLst/>
          </a:prstGeom>
        </p:spPr>
      </p:pic>
      <p:sp>
        <p:nvSpPr>
          <p:cNvPr id="7" name="Bouton d’action : Suivant 6">
            <a:hlinkClick r:id="" action="ppaction://noaction" highlightClick="1">
              <a:snd r:embed="rId4" name="Comptine_pat-a-cake.wav"/>
            </a:hlinkClick>
          </p:cNvPr>
          <p:cNvSpPr/>
          <p:nvPr/>
        </p:nvSpPr>
        <p:spPr>
          <a:xfrm>
            <a:off x="3969469" y="3875614"/>
            <a:ext cx="990410" cy="864096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 rot="10800000" flipV="1">
            <a:off x="1511479" y="2362377"/>
            <a:ext cx="590638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3200" b="1" cap="none" spc="0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Tongue Twister</a:t>
            </a:r>
            <a:endParaRPr lang="fr-FR" sz="3200" b="1" cap="none" spc="0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3.1 At the grocer's - step 1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77112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3.1 At the grocer's - step 1</a:t>
            </a:r>
            <a:endParaRPr lang="fr-FR"/>
          </a:p>
        </p:txBody>
      </p:sp>
      <p:pic>
        <p:nvPicPr>
          <p:cNvPr id="14" name="Image 13">
            <a:hlinkClick r:id="" action="ppaction://noaction">
              <a:snd r:embed="rId3" name="fish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4879872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5" name="meat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069122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7" name="a_tomato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852" y="3069122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9" name="a_peach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852" y="4879872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1" name="a_potato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852" y="12687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Image 24">
            <a:hlinkClick r:id="" action="ppaction://noaction">
              <a:snd r:embed="rId13" name="a_lettuce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2687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15" name="a_cucumber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30689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7" name="Image 26">
            <a:hlinkClick r:id="" action="ppaction://noaction">
              <a:snd r:embed="rId17" name="a_carrot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30689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8" name="Image 27">
            <a:hlinkClick r:id="" action="ppaction://noaction">
              <a:snd r:embed="rId19" name="a_cherry.wav"/>
            </a:hlinkClick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12687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9" name="Image 28">
            <a:hlinkClick r:id="" action="ppaction://noaction">
              <a:snd r:embed="rId21" name="a_strawberry.wav"/>
            </a:hlinkClick>
          </p:cNvPr>
          <p:cNvPicPr>
            <a:picLocks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4879872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0" name="Image 29">
            <a:hlinkClick r:id="" action="ppaction://noaction">
              <a:snd r:embed="rId23" name="a_lemon.wav"/>
            </a:hlinkClick>
          </p:cNvPr>
          <p:cNvPicPr>
            <a:picLocks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2687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44729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3.1 At the grocer's - step 1</a:t>
            </a:r>
            <a:endParaRPr lang="fr-FR"/>
          </a:p>
        </p:txBody>
      </p:sp>
      <p:pic>
        <p:nvPicPr>
          <p:cNvPr id="14" name="Image 13">
            <a:hlinkClick r:id="" action="ppaction://noaction">
              <a:snd r:embed="rId3" name="fish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4879872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5" name="meat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2687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7" name="a_tomato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509" y="4879872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9" name="a_peach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4879872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1" name="a_potato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12687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Image 24">
            <a:hlinkClick r:id="" action="ppaction://noaction">
              <a:snd r:embed="rId13" name="a_lettuce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854" y="12687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15" name="a_cucumber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0689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7" name="Image 26">
            <a:hlinkClick r:id="" action="ppaction://noaction">
              <a:snd r:embed="rId17" name="a_carrot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854" y="30689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8" name="Image 27">
            <a:hlinkClick r:id="" action="ppaction://noaction">
              <a:snd r:embed="rId19" name="a_cherry.wav"/>
            </a:hlinkClick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30689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9" name="Image 28">
            <a:hlinkClick r:id="" action="ppaction://noaction">
              <a:snd r:embed="rId21" name="a_strawberry.wav"/>
            </a:hlinkClick>
          </p:cNvPr>
          <p:cNvPicPr>
            <a:picLocks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2687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0" name="Image 29">
            <a:hlinkClick r:id="" action="ppaction://noaction">
              <a:snd r:embed="rId23" name="a_lemon.wav"/>
            </a:hlinkClick>
          </p:cNvPr>
          <p:cNvPicPr>
            <a:picLocks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30689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49182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3.1 At the grocer's - step 1</a:t>
            </a:r>
            <a:endParaRPr lang="fr-FR"/>
          </a:p>
        </p:txBody>
      </p:sp>
      <p:pic>
        <p:nvPicPr>
          <p:cNvPr id="14" name="Image 13">
            <a:hlinkClick r:id="" action="ppaction://noaction">
              <a:snd r:embed="rId3" name="fish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30689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5" name="meat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0689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7" name="a_tomato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4879872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9" name="a_peach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2687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1" name="a_potato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30689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Image 24">
            <a:hlinkClick r:id="" action="ppaction://noaction">
              <a:snd r:embed="rId13" name="a_lettuce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12687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15" name="a_cucumber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509" y="30689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7" name="Image 26">
            <a:hlinkClick r:id="" action="ppaction://noaction">
              <a:snd r:embed="rId17" name="a_carrot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509" y="4879872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8" name="Image 27">
            <a:hlinkClick r:id="" action="ppaction://noaction">
              <a:snd r:embed="rId19" name="a_cherry.wav"/>
            </a:hlinkClick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509" y="12687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9" name="Image 28">
            <a:hlinkClick r:id="" action="ppaction://noaction">
              <a:snd r:embed="rId21" name="a_strawberry.wav"/>
            </a:hlinkClick>
          </p:cNvPr>
          <p:cNvPicPr>
            <a:picLocks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2687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0" name="Image 29">
            <a:hlinkClick r:id="" action="ppaction://noaction">
              <a:snd r:embed="rId23" name="a_lemon.wav"/>
            </a:hlinkClick>
          </p:cNvPr>
          <p:cNvPicPr>
            <a:picLocks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4879872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15007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3.1 At the grocer's - step 1</a:t>
            </a:r>
            <a:endParaRPr lang="fr-FR"/>
          </a:p>
        </p:txBody>
      </p:sp>
      <p:pic>
        <p:nvPicPr>
          <p:cNvPr id="14" name="Image 13">
            <a:hlinkClick r:id="" action="ppaction://noaction">
              <a:snd r:embed="rId3" name="fish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12687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5" name="meat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854" y="12687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7" name="a_tomato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803" y="30689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9" name="a_peach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854" y="30689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1" name="a_potato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2687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Image 24">
            <a:hlinkClick r:id="" action="ppaction://noaction">
              <a:snd r:embed="rId13" name="a_lettuce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4879872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15" name="a_cucumber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4879872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7" name="Image 26">
            <a:hlinkClick r:id="" action="ppaction://noaction">
              <a:snd r:embed="rId17" name="a_carrot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854" y="4879872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8" name="Image 27">
            <a:hlinkClick r:id="" action="ppaction://noaction">
              <a:snd r:embed="rId19" name="a_cherry.wav"/>
            </a:hlinkClick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2687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9" name="Image 28">
            <a:hlinkClick r:id="" action="ppaction://noaction">
              <a:snd r:embed="rId21" name="a_strawberry.wav"/>
            </a:hlinkClick>
          </p:cNvPr>
          <p:cNvPicPr>
            <a:picLocks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30689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0" name="Image 29">
            <a:hlinkClick r:id="" action="ppaction://noaction">
              <a:snd r:embed="rId23" name="a_lemon.wav"/>
            </a:hlinkClick>
          </p:cNvPr>
          <p:cNvPicPr>
            <a:picLocks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0689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07041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3.1 At the grocer's - step 1</a:t>
            </a:r>
            <a:endParaRPr lang="fr-FR"/>
          </a:p>
        </p:txBody>
      </p:sp>
      <p:pic>
        <p:nvPicPr>
          <p:cNvPr id="14" name="Image 13">
            <a:hlinkClick r:id="" action="ppaction://noaction">
              <a:snd r:embed="rId3" name="fish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30689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5" name="meat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48691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7" name="a_tomato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12687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9" name="a_peach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30689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1" name="a_potato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48691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Image 24">
            <a:hlinkClick r:id="" action="ppaction://noaction">
              <a:snd r:embed="rId13" name="a_lettuce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854" y="48691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15" name="a_cucumber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254" y="12687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7" name="Image 26">
            <a:hlinkClick r:id="" action="ppaction://noaction">
              <a:snd r:embed="rId17" name="a_carrot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2687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8" name="Image 27">
            <a:hlinkClick r:id="" action="ppaction://noaction">
              <a:snd r:embed="rId19" name="a_cherry.wav"/>
            </a:hlinkClick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0689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9" name="Image 28">
            <a:hlinkClick r:id="" action="ppaction://noaction">
              <a:snd r:embed="rId21" name="a_strawberry.wav"/>
            </a:hlinkClick>
          </p:cNvPr>
          <p:cNvPicPr>
            <a:picLocks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854" y="12687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0" name="Image 29">
            <a:hlinkClick r:id="" action="ppaction://noaction">
              <a:snd r:embed="rId23" name="a_lemon.wav"/>
            </a:hlinkClick>
          </p:cNvPr>
          <p:cNvPicPr>
            <a:picLocks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854" y="30689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53389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3.1 At the grocer's - step 1</a:t>
            </a:r>
            <a:endParaRPr lang="fr-FR"/>
          </a:p>
        </p:txBody>
      </p:sp>
      <p:pic>
        <p:nvPicPr>
          <p:cNvPr id="14" name="Image 13">
            <a:hlinkClick r:id="" action="ppaction://noaction">
              <a:snd r:embed="rId3" name="fish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48691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5" name="meat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2687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7" name="a_tomato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509" y="4879872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9" name="a_peach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509" y="12687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1" name="a_potato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0689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Image 24">
            <a:hlinkClick r:id="" action="ppaction://noaction">
              <a:snd r:embed="rId13" name="a_lettuce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30689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15" name="a_cucumber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2687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7" name="Image 26">
            <a:hlinkClick r:id="" action="ppaction://noaction">
              <a:snd r:embed="rId17" name="a_carrot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30689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8" name="Image 27">
            <a:hlinkClick r:id="" action="ppaction://noaction">
              <a:snd r:embed="rId19" name="a_cherry.wav"/>
            </a:hlinkClick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48691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9" name="Image 28">
            <a:hlinkClick r:id="" action="ppaction://noaction">
              <a:snd r:embed="rId21" name="a_strawberry.wav"/>
            </a:hlinkClick>
          </p:cNvPr>
          <p:cNvPicPr>
            <a:picLocks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854" y="30689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0" name="Image 29">
            <a:hlinkClick r:id="" action="ppaction://noaction">
              <a:snd r:embed="rId23" name="a_lemon.wav"/>
            </a:hlinkClick>
          </p:cNvPr>
          <p:cNvPicPr>
            <a:picLocks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12687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99934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3.1 At the grocer's - step 1</a:t>
            </a:r>
            <a:endParaRPr lang="fr-FR"/>
          </a:p>
        </p:txBody>
      </p:sp>
      <p:pic>
        <p:nvPicPr>
          <p:cNvPr id="14" name="Image 13">
            <a:hlinkClick r:id="" action="ppaction://noaction">
              <a:snd r:embed="rId3" name="fish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2687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5" name="meat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12687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7" name="a_tomato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30689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9" name="a_peach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48691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1" name="a_potato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509" y="30689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Image 24">
            <a:hlinkClick r:id="" action="ppaction://noaction">
              <a:snd r:embed="rId13" name="a_lettuce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0689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15" name="a_cucumber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509" y="48691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7" name="Image 26">
            <a:hlinkClick r:id="" action="ppaction://noaction">
              <a:snd r:embed="rId17" name="a_carrot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48691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8" name="Image 27">
            <a:hlinkClick r:id="" action="ppaction://noaction">
              <a:snd r:embed="rId19" name="a_cherry.wav"/>
            </a:hlinkClick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30689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9" name="Image 28">
            <a:hlinkClick r:id="" action="ppaction://noaction">
              <a:snd r:embed="rId21" name="a_strawberry.wav"/>
            </a:hlinkClick>
          </p:cNvPr>
          <p:cNvPicPr>
            <a:picLocks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2687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0" name="Image 29">
            <a:hlinkClick r:id="" action="ppaction://noaction">
              <a:snd r:embed="rId23" name="a_lemon.wav"/>
            </a:hlinkClick>
          </p:cNvPr>
          <p:cNvPicPr>
            <a:picLocks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500" y="12687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1408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3.1 At the grocer's - step 1</a:t>
            </a:r>
            <a:endParaRPr lang="fr-FR"/>
          </a:p>
        </p:txBody>
      </p:sp>
      <p:pic>
        <p:nvPicPr>
          <p:cNvPr id="14" name="Image 13">
            <a:hlinkClick r:id="" action="ppaction://noaction">
              <a:snd r:embed="rId3" name="fish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2687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5" name="meat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509" y="30689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7" name="a_tomato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12687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9" name="a_peach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30689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1" name="a_potato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48691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Image 24">
            <a:hlinkClick r:id="" action="ppaction://noaction">
              <a:snd r:embed="rId13" name="a_lettuce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30689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15" name="a_cucumber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509" y="12687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7" name="Image 26">
            <a:hlinkClick r:id="" action="ppaction://noaction">
              <a:snd r:embed="rId17" name="a_carrot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0689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8" name="Image 27">
            <a:hlinkClick r:id="" action="ppaction://noaction">
              <a:snd r:embed="rId19" name="a_cherry.wav"/>
            </a:hlinkClick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2687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9" name="Image 28">
            <a:hlinkClick r:id="" action="ppaction://noaction">
              <a:snd r:embed="rId21" name="a_strawberry.wav"/>
            </a:hlinkClick>
          </p:cNvPr>
          <p:cNvPicPr>
            <a:picLocks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48691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0" name="Image 29">
            <a:hlinkClick r:id="" action="ppaction://noaction">
              <a:snd r:embed="rId23" name="a_lemon.wav"/>
            </a:hlinkClick>
          </p:cNvPr>
          <p:cNvPicPr>
            <a:picLocks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509" y="48691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80330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3.1 At the grocer's - step 1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2" name="fine.wav"/>
            </a:hlinkClick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23" y="3140969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4" name="tired.wav"/>
            </a:hlinkClick>
          </p:cNvPr>
          <p:cNvPicPr preferRelativeResize="0"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858" y="3140968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6" name="happy.wav"/>
            </a:hlinkClick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8629" y="3140967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8" name="ok.wav"/>
            </a:hlinkClick>
          </p:cNvPr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5540" y="3140970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5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6" name="Bouton d’action : Suivant 15">
            <a:hlinkClick r:id="" action="ppaction://noaction" highlightClick="1">
              <a:snd r:embed="rId10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7" name="Bouton d'action : Son 26">
            <a:hlinkClick r:id="" action="ppaction://noaction" highlightClick="1">
              <a:snd r:embed="rId11" name="a_strawberry_dialogue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9" name="Picture 5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9778" y="5342761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6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5137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6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102" y="5232801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6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2908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Étoile à 16 branches 32"/>
          <p:cNvSpPr/>
          <p:nvPr/>
        </p:nvSpPr>
        <p:spPr>
          <a:xfrm>
            <a:off x="7668344" y="5805264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1/4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33630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3"/>
            </p:par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3.1 At the grocer's - step 1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2" name="fine.wav"/>
            </a:hlinkClick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23" y="3140969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4" name="tired.wav"/>
            </a:hlinkClick>
          </p:cNvPr>
          <p:cNvPicPr preferRelativeResize="0"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858" y="3140968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6" name="happy.wav"/>
            </a:hlinkClick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8629" y="3140967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8" name="ok.wav"/>
            </a:hlinkClick>
          </p:cNvPr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5540" y="3140970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5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6" name="Bouton d’action : Suivant 15">
            <a:hlinkClick r:id="" action="ppaction://noaction" highlightClick="1">
              <a:snd r:embed="rId10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7" name="Bouton d'action : Son 26">
            <a:hlinkClick r:id="" action="ppaction://noaction" highlightClick="1">
              <a:snd r:embed="rId11" name="a_peach_dialogue 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9" name="Picture 5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7061" y="5342760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6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5137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6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9819" y="5232801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6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2908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Étoile à 16 branches 32"/>
          <p:cNvSpPr/>
          <p:nvPr/>
        </p:nvSpPr>
        <p:spPr>
          <a:xfrm>
            <a:off x="7668344" y="5805264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2</a:t>
            </a:r>
            <a:r>
              <a:rPr lang="fr-FR" dirty="0" smtClean="0"/>
              <a:t>/4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6642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3"/>
            </p:par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86646"/>
            <a:ext cx="8229600" cy="1143000"/>
          </a:xfrm>
        </p:spPr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</a:t>
            </a:r>
            <a:r>
              <a:rPr lang="fr-FR" sz="3200" dirty="0" err="1" smtClean="0"/>
              <a:t>repeat</a:t>
            </a:r>
            <a:endParaRPr lang="fr-FR" sz="3200" dirty="0"/>
          </a:p>
        </p:txBody>
      </p:sp>
      <p:pic>
        <p:nvPicPr>
          <p:cNvPr id="14" name="Image 13">
            <a:hlinkClick r:id="" action="ppaction://noaction">
              <a:snd r:embed="rId2" name="fish.wav"/>
            </a:hlinkClick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2687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8" name="Image 7">
            <a:hlinkClick r:id="" action="ppaction://noaction">
              <a:snd r:embed="rId4" name="meat.wav"/>
            </a:hlinkClick>
          </p:cNvPr>
          <p:cNvPicPr preferRelativeResize="0"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2687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9" name="Image 8">
            <a:hlinkClick r:id="" action="ppaction://noaction">
              <a:snd r:embed="rId6" name="a_tomato.wav"/>
            </a:hlinkClick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12687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0" name="Image 9">
            <a:hlinkClick r:id="" action="ppaction://noaction">
              <a:snd r:embed="rId8" name="a_peach.wav"/>
            </a:hlinkClick>
          </p:cNvPr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2687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1" name="Image 10">
            <a:hlinkClick r:id="" action="ppaction://noaction">
              <a:snd r:embed="rId10" name="a_potato.wav"/>
            </a:hlinkClick>
          </p:cNvPr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509" y="30689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12" name="a_lettuce.wav"/>
            </a:hlinkClick>
          </p:cNvPr>
          <p:cNvPicPr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30689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14" name="a_cucumber.wav"/>
            </a:hlinkClick>
          </p:cNvPr>
          <p:cNvPicPr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0689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2" name="Bouton d’action : Suivant 11">
            <a:hlinkClick r:id="" action="ppaction://noaction" highlightClick="1">
              <a:snd r:embed="rId16" name="Listen and repeat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3.1 At the grocer's - step 1</a:t>
            </a:r>
            <a:endParaRPr lang="fr-FR" dirty="0"/>
          </a:p>
        </p:txBody>
      </p:sp>
      <p:pic>
        <p:nvPicPr>
          <p:cNvPr id="13" name="Image 12">
            <a:hlinkClick r:id="" action="ppaction://noaction">
              <a:snd r:embed="rId17" name="a_carrot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30689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19" name="a_cherry.wav"/>
            </a:hlinkClick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854" y="48691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21" name="a_strawberry.wav"/>
            </a:hlinkClick>
          </p:cNvPr>
          <p:cNvPicPr>
            <a:picLocks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48691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9" name="Image 18">
            <a:hlinkClick r:id="" action="ppaction://noaction">
              <a:snd r:embed="rId23" name="a_lemon.wav"/>
            </a:hlinkClick>
          </p:cNvPr>
          <p:cNvPicPr>
            <a:picLocks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4879872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63708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47"/>
            </p:par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3.1 At the grocer's - step 1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2" name="fine.wav"/>
            </a:hlinkClick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23" y="3140969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4" name="tired.wav"/>
            </a:hlinkClick>
          </p:cNvPr>
          <p:cNvPicPr preferRelativeResize="0"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858" y="3140968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6" name="happy.wav"/>
            </a:hlinkClick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8629" y="3140967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8" name="ok.wav"/>
            </a:hlinkClick>
          </p:cNvPr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5540" y="3140970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5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6" name="Bouton d’action : Suivant 15">
            <a:hlinkClick r:id="" action="ppaction://noaction" highlightClick="1">
              <a:snd r:embed="rId10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7" name="Bouton d'action : Son 26">
            <a:hlinkClick r:id="" action="ppaction://noaction" highlightClick="1">
              <a:snd r:embed="rId11" name="a_cucumber_dialogue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9" name="Picture 5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2867" y="5342760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6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5137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6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9819" y="5232801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6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102" y="5232801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Étoile à 16 branches 32"/>
          <p:cNvSpPr/>
          <p:nvPr/>
        </p:nvSpPr>
        <p:spPr>
          <a:xfrm>
            <a:off x="7668344" y="5805264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3/4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45012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3"/>
            </p:par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3.1 At the grocer's - step 1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2" name="fine.wav"/>
            </a:hlinkClick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23" y="3140969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4" name="tired.wav"/>
            </a:hlinkClick>
          </p:cNvPr>
          <p:cNvPicPr preferRelativeResize="0"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858" y="3140968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6" name="happy.wav"/>
            </a:hlinkClick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8629" y="3140967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8" name="ok.wav"/>
            </a:hlinkClick>
          </p:cNvPr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5540" y="3140970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5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6" name="Bouton d’action : Suivant 15">
            <a:hlinkClick r:id="" action="ppaction://noaction" highlightClick="1">
              <a:snd r:embed="rId10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7" name="Bouton d'action : Son 26">
            <a:hlinkClick r:id="" action="ppaction://noaction" highlightClick="1">
              <a:snd r:embed="rId11" name="a_lettuce_dialogue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9" name="Picture 5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5096" y="5342760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6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2908" y="5232801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6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9819" y="5232801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6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102" y="5232801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Étoile à 16 branches 32"/>
          <p:cNvSpPr/>
          <p:nvPr/>
        </p:nvSpPr>
        <p:spPr>
          <a:xfrm>
            <a:off x="7668344" y="5805264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4/4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91281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3"/>
            </p:par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</a:t>
            </a:r>
            <a:r>
              <a:rPr lang="fr-FR" sz="3200" dirty="0" smtClean="0"/>
              <a:t> have </a:t>
            </a:r>
            <a:r>
              <a:rPr lang="fr-FR" sz="3200" dirty="0" err="1" smtClean="0"/>
              <a:t>we</a:t>
            </a:r>
            <a:r>
              <a:rPr lang="fr-FR" sz="3200" dirty="0" smtClean="0"/>
              <a:t> </a:t>
            </a:r>
            <a:r>
              <a:rPr lang="fr-FR" sz="3200" dirty="0" err="1" smtClean="0"/>
              <a:t>learned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3" name="ZoneTexte 2"/>
          <p:cNvSpPr txBox="1"/>
          <p:nvPr/>
        </p:nvSpPr>
        <p:spPr>
          <a:xfrm>
            <a:off x="1193533" y="1383507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err="1" smtClean="0"/>
              <a:t>fish</a:t>
            </a:r>
            <a:endParaRPr lang="fr-FR" sz="2800" dirty="0"/>
          </a:p>
        </p:txBody>
      </p:sp>
      <p:sp>
        <p:nvSpPr>
          <p:cNvPr id="18" name="ZoneTexte 17"/>
          <p:cNvSpPr txBox="1"/>
          <p:nvPr/>
        </p:nvSpPr>
        <p:spPr>
          <a:xfrm>
            <a:off x="1200431" y="2807552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err="1" smtClean="0"/>
              <a:t>meat</a:t>
            </a:r>
            <a:endParaRPr lang="fr-FR" sz="2800" dirty="0"/>
          </a:p>
        </p:txBody>
      </p:sp>
      <p:sp>
        <p:nvSpPr>
          <p:cNvPr id="20" name="ZoneTexte 19"/>
          <p:cNvSpPr txBox="1"/>
          <p:nvPr/>
        </p:nvSpPr>
        <p:spPr>
          <a:xfrm>
            <a:off x="1156030" y="4247550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a </a:t>
            </a:r>
            <a:r>
              <a:rPr lang="fr-FR" sz="2800" dirty="0" err="1" smtClean="0"/>
              <a:t>potato</a:t>
            </a:r>
            <a:endParaRPr lang="fr-FR" sz="2800" dirty="0"/>
          </a:p>
        </p:txBody>
      </p:sp>
      <p:sp>
        <p:nvSpPr>
          <p:cNvPr id="21" name="ZoneTexte 20"/>
          <p:cNvSpPr txBox="1"/>
          <p:nvPr/>
        </p:nvSpPr>
        <p:spPr>
          <a:xfrm>
            <a:off x="6922540" y="4247550"/>
            <a:ext cx="15378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a </a:t>
            </a:r>
            <a:r>
              <a:rPr lang="fr-FR" sz="2800" dirty="0" err="1" smtClean="0"/>
              <a:t>lemon</a:t>
            </a:r>
            <a:endParaRPr lang="fr-FR" sz="2800" dirty="0"/>
          </a:p>
        </p:txBody>
      </p:sp>
      <p:sp>
        <p:nvSpPr>
          <p:cNvPr id="22" name="ZoneTexte 21"/>
          <p:cNvSpPr txBox="1"/>
          <p:nvPr/>
        </p:nvSpPr>
        <p:spPr>
          <a:xfrm>
            <a:off x="4082659" y="1367150"/>
            <a:ext cx="18574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a </a:t>
            </a:r>
            <a:r>
              <a:rPr lang="fr-FR" sz="2800" dirty="0" err="1" smtClean="0"/>
              <a:t>tomato</a:t>
            </a:r>
            <a:endParaRPr lang="fr-FR" sz="2800" dirty="0"/>
          </a:p>
        </p:txBody>
      </p:sp>
      <p:sp>
        <p:nvSpPr>
          <p:cNvPr id="23" name="ZoneTexte 22"/>
          <p:cNvSpPr txBox="1"/>
          <p:nvPr/>
        </p:nvSpPr>
        <p:spPr>
          <a:xfrm>
            <a:off x="6967935" y="1367150"/>
            <a:ext cx="22125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a cherry</a:t>
            </a:r>
            <a:endParaRPr lang="fr-FR" sz="2800" dirty="0"/>
          </a:p>
        </p:txBody>
      </p:sp>
      <p:sp>
        <p:nvSpPr>
          <p:cNvPr id="24" name="ZoneTexte 23"/>
          <p:cNvSpPr txBox="1"/>
          <p:nvPr/>
        </p:nvSpPr>
        <p:spPr>
          <a:xfrm>
            <a:off x="6941292" y="2807390"/>
            <a:ext cx="17864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a </a:t>
            </a:r>
            <a:r>
              <a:rPr lang="fr-FR" sz="2800" dirty="0" err="1" smtClean="0"/>
              <a:t>peach</a:t>
            </a:r>
            <a:endParaRPr lang="fr-FR" sz="2800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3.1 At the grocer's - step 1</a:t>
            </a:r>
            <a:endParaRPr lang="fr-FR"/>
          </a:p>
        </p:txBody>
      </p:sp>
      <p:pic>
        <p:nvPicPr>
          <p:cNvPr id="19" name="Image 18">
            <a:hlinkClick r:id="" action="ppaction://noaction">
              <a:snd r:embed="rId2" name="fish.wav"/>
            </a:hlinkClick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33" y="1268760"/>
            <a:ext cx="720000" cy="72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Image 24">
            <a:hlinkClick r:id="" action="ppaction://noaction">
              <a:snd r:embed="rId4" name="meat.wav"/>
            </a:hlinkClick>
          </p:cNvPr>
          <p:cNvPicPr preferRelativeResize="0"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33" y="2709000"/>
            <a:ext cx="720000" cy="72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3" name="Image 32">
            <a:hlinkClick r:id="" action="ppaction://noaction">
              <a:snd r:embed="rId6" name="a_tomato.wav"/>
            </a:hlinkClick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1268760"/>
            <a:ext cx="720000" cy="72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4" name="Image 33">
            <a:hlinkClick r:id="" action="ppaction://noaction">
              <a:snd r:embed="rId8" name="a_peach.wav"/>
            </a:hlinkClick>
          </p:cNvPr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2706927"/>
            <a:ext cx="720000" cy="72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5" name="Image 34">
            <a:hlinkClick r:id="" action="ppaction://noaction">
              <a:snd r:embed="rId10" name="a_potato.wav"/>
            </a:hlinkClick>
          </p:cNvPr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030" y="4149160"/>
            <a:ext cx="720000" cy="72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6" name="Image 35">
            <a:hlinkClick r:id="" action="ppaction://noaction">
              <a:snd r:embed="rId12" name="a_lettuce.wav"/>
            </a:hlinkClick>
          </p:cNvPr>
          <p:cNvPicPr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33" y="5590258"/>
            <a:ext cx="720000" cy="72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7" name="Image 36">
            <a:hlinkClick r:id="" action="ppaction://noaction">
              <a:snd r:embed="rId14" name="a_cucumber.wav"/>
            </a:hlinkClick>
          </p:cNvPr>
          <p:cNvPicPr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2706927"/>
            <a:ext cx="720000" cy="72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8" name="Image 37">
            <a:hlinkClick r:id="" action="ppaction://noaction">
              <a:snd r:embed="rId16" name="a_carrot.wav"/>
            </a:hlinkClick>
          </p:cNvPr>
          <p:cNvPicPr>
            <a:picLocks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4149160"/>
            <a:ext cx="720000" cy="72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9" name="Image 38">
            <a:hlinkClick r:id="" action="ppaction://noaction">
              <a:snd r:embed="rId18" name="a_cherry.wav"/>
            </a:hlinkClick>
          </p:cNvPr>
          <p:cNvPicPr>
            <a:picLocks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1246049"/>
            <a:ext cx="720000" cy="72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40" name="Image 39">
            <a:hlinkClick r:id="" action="ppaction://noaction">
              <a:snd r:embed="rId20" name="a_strawberry.wav"/>
            </a:hlinkClick>
          </p:cNvPr>
          <p:cNvPicPr>
            <a:picLocks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5589160"/>
            <a:ext cx="720000" cy="72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41" name="Image 40">
            <a:hlinkClick r:id="" action="ppaction://noaction">
              <a:snd r:embed="rId22" name="a_lemon.wav"/>
            </a:hlinkClick>
          </p:cNvPr>
          <p:cNvPicPr>
            <a:picLocks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2540" y="4149160"/>
            <a:ext cx="720000" cy="72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42" name="ZoneTexte 41"/>
          <p:cNvSpPr txBox="1"/>
          <p:nvPr/>
        </p:nvSpPr>
        <p:spPr>
          <a:xfrm>
            <a:off x="4064904" y="2807552"/>
            <a:ext cx="2019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a </a:t>
            </a:r>
            <a:r>
              <a:rPr lang="fr-FR" sz="2800" dirty="0" err="1" smtClean="0"/>
              <a:t>cucumber</a:t>
            </a:r>
            <a:endParaRPr lang="fr-FR" sz="2800" dirty="0"/>
          </a:p>
        </p:txBody>
      </p:sp>
      <p:sp>
        <p:nvSpPr>
          <p:cNvPr id="43" name="ZoneTexte 42"/>
          <p:cNvSpPr txBox="1"/>
          <p:nvPr/>
        </p:nvSpPr>
        <p:spPr>
          <a:xfrm>
            <a:off x="4082659" y="4241798"/>
            <a:ext cx="2019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a </a:t>
            </a:r>
            <a:r>
              <a:rPr lang="fr-FR" sz="2800" dirty="0" err="1" smtClean="0"/>
              <a:t>carrot</a:t>
            </a:r>
            <a:endParaRPr lang="fr-FR" sz="2800" dirty="0"/>
          </a:p>
        </p:txBody>
      </p:sp>
      <p:sp>
        <p:nvSpPr>
          <p:cNvPr id="44" name="ZoneTexte 43"/>
          <p:cNvSpPr txBox="1"/>
          <p:nvPr/>
        </p:nvSpPr>
        <p:spPr>
          <a:xfrm>
            <a:off x="4067864" y="5688648"/>
            <a:ext cx="2019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a </a:t>
            </a:r>
            <a:r>
              <a:rPr lang="fr-FR" sz="2800" dirty="0" err="1" smtClean="0"/>
              <a:t>strawberry</a:t>
            </a:r>
            <a:endParaRPr lang="fr-FR" sz="2800" dirty="0"/>
          </a:p>
        </p:txBody>
      </p:sp>
      <p:sp>
        <p:nvSpPr>
          <p:cNvPr id="45" name="ZoneTexte 44"/>
          <p:cNvSpPr txBox="1"/>
          <p:nvPr/>
        </p:nvSpPr>
        <p:spPr>
          <a:xfrm>
            <a:off x="1200431" y="5684711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a </a:t>
            </a:r>
            <a:r>
              <a:rPr lang="fr-FR" sz="2800" dirty="0" err="1" smtClean="0"/>
              <a:t>lettuce</a:t>
            </a: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1902980594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3.1 At the grocer's - step 1</a:t>
            </a:r>
            <a:endParaRPr lang="fr-FR"/>
          </a:p>
        </p:txBody>
      </p:sp>
      <p:pic>
        <p:nvPicPr>
          <p:cNvPr id="14" name="Image 13">
            <a:hlinkClick r:id="" action="ppaction://noaction">
              <a:snd r:embed="rId3" name="fish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2687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5" name="meat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12687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7" name="a_tomato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30689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9" name="a_peach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48691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1" name="a_potato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509" y="30689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Image 24">
            <a:hlinkClick r:id="" action="ppaction://noaction">
              <a:snd r:embed="rId13" name="a_lettuce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0689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15" name="a_cucumber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509" y="48691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7" name="Image 26">
            <a:hlinkClick r:id="" action="ppaction://noaction">
              <a:snd r:embed="rId17" name="a_carrot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48691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8" name="Image 27">
            <a:hlinkClick r:id="" action="ppaction://noaction">
              <a:snd r:embed="rId19" name="a_cherry.wav"/>
            </a:hlinkClick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30689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9" name="Image 28">
            <a:hlinkClick r:id="" action="ppaction://noaction">
              <a:snd r:embed="rId21" name="a_strawberry.wav"/>
            </a:hlinkClick>
          </p:cNvPr>
          <p:cNvPicPr>
            <a:picLocks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2687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0" name="Image 29">
            <a:hlinkClick r:id="" action="ppaction://noaction">
              <a:snd r:embed="rId23" name="a_lemon.wav"/>
            </a:hlinkClick>
          </p:cNvPr>
          <p:cNvPicPr>
            <a:picLocks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500" y="12687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71261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3.1 At the grocer's - step 1</a:t>
            </a:r>
            <a:endParaRPr lang="fr-FR"/>
          </a:p>
        </p:txBody>
      </p:sp>
      <p:pic>
        <p:nvPicPr>
          <p:cNvPr id="14" name="Image 13">
            <a:hlinkClick r:id="" action="ppaction://noaction">
              <a:snd r:embed="rId3" name="fish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48691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5" name="meat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2687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7" name="a_tomato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509" y="4879872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9" name="a_peach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509" y="12687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1" name="a_potato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0689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Image 24">
            <a:hlinkClick r:id="" action="ppaction://noaction">
              <a:snd r:embed="rId13" name="a_lettuce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30689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15" name="a_cucumber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2687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7" name="Image 26">
            <a:hlinkClick r:id="" action="ppaction://noaction">
              <a:snd r:embed="rId17" name="a_carrot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30689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8" name="Image 27">
            <a:hlinkClick r:id="" action="ppaction://noaction">
              <a:snd r:embed="rId19" name="a_cherry.wav"/>
            </a:hlinkClick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48691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9" name="Image 28">
            <a:hlinkClick r:id="" action="ppaction://noaction">
              <a:snd r:embed="rId21" name="a_strawberry.wav"/>
            </a:hlinkClick>
          </p:cNvPr>
          <p:cNvPicPr>
            <a:picLocks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854" y="30689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0" name="Image 29">
            <a:hlinkClick r:id="" action="ppaction://noaction">
              <a:snd r:embed="rId23" name="a_lemon.wav"/>
            </a:hlinkClick>
          </p:cNvPr>
          <p:cNvPicPr>
            <a:picLocks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12687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71261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3.1 At the grocer's - step 1</a:t>
            </a:r>
            <a:endParaRPr lang="fr-FR"/>
          </a:p>
        </p:txBody>
      </p:sp>
      <p:pic>
        <p:nvPicPr>
          <p:cNvPr id="14" name="Image 13">
            <a:hlinkClick r:id="" action="ppaction://noaction">
              <a:snd r:embed="rId3" name="fish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854" y="30689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5" name="meat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30689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7" name="a_tomato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854" y="12687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9" name="a_peach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48691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1" name="a_potato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48691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Image 24">
            <a:hlinkClick r:id="" action="ppaction://noaction">
              <a:snd r:embed="rId13" name="a_lettuce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12687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15" name="a_cucumber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2687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7" name="Image 26">
            <a:hlinkClick r:id="" action="ppaction://noaction">
              <a:snd r:embed="rId17" name="a_carrot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30689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8" name="Image 27">
            <a:hlinkClick r:id="" action="ppaction://noaction">
              <a:snd r:embed="rId19" name="a_cherry.wav"/>
            </a:hlinkClick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0689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9" name="Image 28">
            <a:hlinkClick r:id="" action="ppaction://noaction">
              <a:snd r:embed="rId21" name="a_strawberry.wav"/>
            </a:hlinkClick>
          </p:cNvPr>
          <p:cNvPicPr>
            <a:picLocks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2687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0" name="Image 29">
            <a:hlinkClick r:id="" action="ppaction://noaction">
              <a:snd r:embed="rId23" name="a_lemon.wav"/>
            </a:hlinkClick>
          </p:cNvPr>
          <p:cNvPicPr>
            <a:picLocks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854" y="48691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71261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3.1 At the grocer's - step 1</a:t>
            </a:r>
            <a:endParaRPr lang="fr-FR"/>
          </a:p>
        </p:txBody>
      </p:sp>
      <p:pic>
        <p:nvPicPr>
          <p:cNvPr id="14" name="Image 13">
            <a:hlinkClick r:id="" action="ppaction://noaction">
              <a:snd r:embed="rId3" name="fish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2687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5" name="meat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4879872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7" name="a_tomato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30689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9" name="a_peach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0689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1" name="a_potato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4879872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Image 24">
            <a:hlinkClick r:id="" action="ppaction://noaction">
              <a:snd r:embed="rId13" name="a_lettuce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2687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15" name="a_cucumber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854" y="4879872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7" name="Image 26">
            <a:hlinkClick r:id="" action="ppaction://noaction">
              <a:snd r:embed="rId17" name="a_carrot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854" y="30689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8" name="Image 27">
            <a:hlinkClick r:id="" action="ppaction://noaction">
              <a:snd r:embed="rId19" name="a_cherry.wav"/>
            </a:hlinkClick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30689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9" name="Image 28">
            <a:hlinkClick r:id="" action="ppaction://noaction">
              <a:snd r:embed="rId21" name="a_strawberry.wav"/>
            </a:hlinkClick>
          </p:cNvPr>
          <p:cNvPicPr>
            <a:picLocks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12687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0" name="Image 29">
            <a:hlinkClick r:id="" action="ppaction://noaction">
              <a:snd r:embed="rId23" name="a_lemon.wav"/>
            </a:hlinkClick>
          </p:cNvPr>
          <p:cNvPicPr>
            <a:picLocks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2687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39931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3.1 At the grocer's - step 1</a:t>
            </a:r>
            <a:endParaRPr lang="fr-FR"/>
          </a:p>
        </p:txBody>
      </p:sp>
      <p:pic>
        <p:nvPicPr>
          <p:cNvPr id="14" name="Image 13">
            <a:hlinkClick r:id="" action="ppaction://noaction">
              <a:snd r:embed="rId3" name="fish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4879872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5" name="meat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069122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7" name="a_tomato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852" y="3069122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9" name="a_peach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852" y="4879872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1" name="a_potato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852" y="12687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Image 24">
            <a:hlinkClick r:id="" action="ppaction://noaction">
              <a:snd r:embed="rId13" name="a_lettuce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2687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15" name="a_cucumber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30689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7" name="Image 26">
            <a:hlinkClick r:id="" action="ppaction://noaction">
              <a:snd r:embed="rId17" name="a_carrot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30689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8" name="Image 27">
            <a:hlinkClick r:id="" action="ppaction://noaction">
              <a:snd r:embed="rId19" name="a_cherry.wav"/>
            </a:hlinkClick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12687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9" name="Image 28">
            <a:hlinkClick r:id="" action="ppaction://noaction">
              <a:snd r:embed="rId21" name="a_strawberry.wav"/>
            </a:hlinkClick>
          </p:cNvPr>
          <p:cNvPicPr>
            <a:picLocks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4879872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0" name="Image 29">
            <a:hlinkClick r:id="" action="ppaction://noaction">
              <a:snd r:embed="rId23" name="a_lemon.wav"/>
            </a:hlinkClick>
          </p:cNvPr>
          <p:cNvPicPr>
            <a:picLocks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2687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71261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3.1 At the grocer's - step 1</a:t>
            </a:r>
            <a:endParaRPr lang="fr-FR"/>
          </a:p>
        </p:txBody>
      </p:sp>
      <p:pic>
        <p:nvPicPr>
          <p:cNvPr id="14" name="Image 13">
            <a:hlinkClick r:id="" action="ppaction://noaction">
              <a:snd r:embed="rId3" name="fish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4879872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5" name="meat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2687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7" name="a_tomato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509" y="4879872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9" name="a_peach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4879872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1" name="a_potato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12687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Image 24">
            <a:hlinkClick r:id="" action="ppaction://noaction">
              <a:snd r:embed="rId13" name="a_lettuce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854" y="12687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15" name="a_cucumber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0689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7" name="Image 26">
            <a:hlinkClick r:id="" action="ppaction://noaction">
              <a:snd r:embed="rId17" name="a_carrot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854" y="30689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8" name="Image 27">
            <a:hlinkClick r:id="" action="ppaction://noaction">
              <a:snd r:embed="rId19" name="a_cherry.wav"/>
            </a:hlinkClick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30689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9" name="Image 28">
            <a:hlinkClick r:id="" action="ppaction://noaction">
              <a:snd r:embed="rId21" name="a_strawberry.wav"/>
            </a:hlinkClick>
          </p:cNvPr>
          <p:cNvPicPr>
            <a:picLocks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2687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0" name="Image 29">
            <a:hlinkClick r:id="" action="ppaction://noaction">
              <a:snd r:embed="rId23" name="a_lemon.wav"/>
            </a:hlinkClick>
          </p:cNvPr>
          <p:cNvPicPr>
            <a:picLocks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30689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71261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270</TotalTime>
  <Words>373</Words>
  <Application>Microsoft Office PowerPoint</Application>
  <PresentationFormat>Affichage à l'écran (4:3)</PresentationFormat>
  <Paragraphs>80</Paragraphs>
  <Slides>32</Slides>
  <Notes>0</Notes>
  <HiddenSlides>0</HiddenSlides>
  <MMClips>1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32</vt:i4>
      </vt:variant>
    </vt:vector>
  </HeadingPairs>
  <TitlesOfParts>
    <vt:vector size="33" baseType="lpstr">
      <vt:lpstr>Thème Office</vt:lpstr>
      <vt:lpstr>Présentation PowerPoint</vt:lpstr>
      <vt:lpstr>Présentation PowerPoint</vt:lpstr>
      <vt:lpstr>Listen and repeat</vt:lpstr>
      <vt:lpstr>What’s missing ?</vt:lpstr>
      <vt:lpstr>What’s missing ?</vt:lpstr>
      <vt:lpstr>What’s missing ?</vt:lpstr>
      <vt:lpstr>What’s missing ?</vt:lpstr>
      <vt:lpstr>What’s missing ?</vt:lpstr>
      <vt:lpstr>What’s missing ?</vt:lpstr>
      <vt:lpstr>What’s missing ?</vt:lpstr>
      <vt:lpstr>What’s missing ?</vt:lpstr>
      <vt:lpstr>What’s missing ?</vt:lpstr>
      <vt:lpstr>What’s missing ?</vt:lpstr>
      <vt:lpstr>What’s missing ?</vt:lpstr>
      <vt:lpstr>Look and say what you can.</vt:lpstr>
      <vt:lpstr>Look, listen and describe.</vt:lpstr>
      <vt:lpstr>What’s missing ?</vt:lpstr>
      <vt:lpstr>What’s missing ?</vt:lpstr>
      <vt:lpstr>What’s missing ?</vt:lpstr>
      <vt:lpstr>What’s missing ?</vt:lpstr>
      <vt:lpstr>What’s missing ?</vt:lpstr>
      <vt:lpstr>What’s missing ?</vt:lpstr>
      <vt:lpstr>What’s missing ?</vt:lpstr>
      <vt:lpstr>What’s missing ?</vt:lpstr>
      <vt:lpstr>What’s missing ?</vt:lpstr>
      <vt:lpstr>What’s missing ?</vt:lpstr>
      <vt:lpstr>What’s missing ?</vt:lpstr>
      <vt:lpstr>Listen and click on the right picture.</vt:lpstr>
      <vt:lpstr>Listen and click on the right picture.</vt:lpstr>
      <vt:lpstr>Listen and click on the right picture.</vt:lpstr>
      <vt:lpstr>Listen and click on the right picture.</vt:lpstr>
      <vt:lpstr>What have we learned 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Utilisateur</dc:creator>
  <cp:lastModifiedBy>Utilisateur</cp:lastModifiedBy>
  <cp:revision>36</cp:revision>
  <dcterms:created xsi:type="dcterms:W3CDTF">2021-09-22T15:46:35Z</dcterms:created>
  <dcterms:modified xsi:type="dcterms:W3CDTF">2022-03-04T04:30:25Z</dcterms:modified>
</cp:coreProperties>
</file>