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317" r:id="rId5"/>
    <p:sldId id="320" r:id="rId6"/>
    <p:sldId id="297" r:id="rId7"/>
    <p:sldId id="319" r:id="rId8"/>
    <p:sldId id="321" r:id="rId9"/>
    <p:sldId id="322" r:id="rId10"/>
    <p:sldId id="318" r:id="rId11"/>
    <p:sldId id="268" r:id="rId12"/>
    <p:sldId id="269" r:id="rId13"/>
    <p:sldId id="324" r:id="rId14"/>
    <p:sldId id="327" r:id="rId15"/>
    <p:sldId id="323" r:id="rId16"/>
    <p:sldId id="326" r:id="rId17"/>
    <p:sldId id="329" r:id="rId18"/>
    <p:sldId id="328" r:id="rId19"/>
    <p:sldId id="325" r:id="rId20"/>
    <p:sldId id="330" r:id="rId21"/>
    <p:sldId id="278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4660"/>
  </p:normalViewPr>
  <p:slideViewPr>
    <p:cSldViewPr>
      <p:cViewPr varScale="1">
        <p:scale>
          <a:sx n="60" d="100"/>
          <a:sy n="60" d="100"/>
        </p:scale>
        <p:origin x="-78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C09A-2B0C-4F6A-A02C-CCF96A8D6EFE}" type="datetime1">
              <a:rPr lang="fr-FR" smtClean="0"/>
              <a:t>21/03/2022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7F75B-FAFE-4B84-BB72-DE875EDF3566}" type="datetime1">
              <a:rPr lang="fr-FR" smtClean="0"/>
              <a:t>21/03/2022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0270-5C18-42D5-9BCF-479207D86F68}" type="datetime1">
              <a:rPr lang="fr-FR" smtClean="0"/>
              <a:t>21/03/2022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980F-E1A9-4340-9FFB-04F0CF2A1783}" type="datetime1">
              <a:rPr lang="fr-FR" smtClean="0"/>
              <a:t>21/03/2022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CEE1-C00B-4239-9490-98BF0537591E}" type="datetime1">
              <a:rPr lang="fr-FR" smtClean="0"/>
              <a:t>21/03/2022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989C-CC4F-470C-96D6-0F44EEDAA007}" type="datetime1">
              <a:rPr lang="fr-FR" smtClean="0"/>
              <a:t>21/03/2022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6E23-2A65-4DC3-B2D3-B9450AB7044F}" type="datetime1">
              <a:rPr lang="fr-FR" smtClean="0"/>
              <a:t>21/03/2022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A659-0E65-4E52-991A-115A0999142F}" type="datetime1">
              <a:rPr lang="fr-FR" smtClean="0"/>
              <a:t>21/03/2022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BE0F-AF2D-4579-BD31-5ED332AC98B8}" type="datetime1">
              <a:rPr lang="fr-FR" smtClean="0"/>
              <a:t>21/03/2022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F589-9EEC-4455-9F51-3BB88461FF8B}" type="datetime1">
              <a:rPr lang="fr-FR" smtClean="0"/>
              <a:t>21/03/2022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CCFF-23D5-4D1B-96EC-4755CE1ED4E5}" type="datetime1">
              <a:rPr lang="fr-FR" smtClean="0"/>
              <a:t>21/03/2022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263F-2E07-41E1-B209-A87ADD886F1B}" type="datetime1">
              <a:rPr lang="fr-FR" smtClean="0"/>
              <a:t>21/03/2022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audio" Target="../media/audio17.wav"/><Relationship Id="rId4" Type="http://schemas.openxmlformats.org/officeDocument/2006/relationships/audio" Target="../media/audio14.wav"/><Relationship Id="rId9" Type="http://schemas.openxmlformats.org/officeDocument/2006/relationships/image" Target="../media/image18.png"/><Relationship Id="rId1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2- A tour in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24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7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6" name="N1 - S3 My town - S2 A tour in my t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340768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05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13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3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1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31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24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33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32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7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7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54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pat-a-cak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3.1 At the grocer's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on_the_righ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on_the_lef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in_front_of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next_to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etween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bov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1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193533" y="138350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grocers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200431" y="280755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supemarket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156030" y="424755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backers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292545" y="1383507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library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041609" y="5637183"/>
            <a:ext cx="221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city hall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304391" y="4247550"/>
            <a:ext cx="278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swimming</a:t>
            </a:r>
            <a:r>
              <a:rPr lang="fr-FR" sz="2800" dirty="0" smtClean="0"/>
              <a:t> pool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5333006" y="2879398"/>
            <a:ext cx="201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butchers</a:t>
            </a:r>
            <a:endParaRPr lang="fr-FR" sz="2800" dirty="0"/>
          </a:p>
        </p:txBody>
      </p:sp>
      <p:pic>
        <p:nvPicPr>
          <p:cNvPr id="26" name="Image 25">
            <a:hlinkClick r:id="" action="ppaction://noaction">
              <a:snd r:embed="rId2" name="the_grocer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4" y="128511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4" name="a_library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6" name="a_city_hal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4" y="553879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8" name="the_butcher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100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0" name="a_supermarke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4" y="275903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2" name="the_baker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4" y="414340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4" name="a_swimming_pool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45" y="414340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the_grocer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library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city_hal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the_butcher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_supermarke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the_baker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swimming_pool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3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7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7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the_grocer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library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city_ha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the_butchers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a_supermarke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the_baker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5" name="a_swimming_pool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237</Words>
  <Application>Microsoft Office PowerPoint</Application>
  <PresentationFormat>Affichage à l'écran (4:3)</PresentationFormat>
  <Paragraphs>50</Paragraphs>
  <Slides>21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repeat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40</cp:revision>
  <dcterms:created xsi:type="dcterms:W3CDTF">2021-09-22T15:46:35Z</dcterms:created>
  <dcterms:modified xsi:type="dcterms:W3CDTF">2022-03-21T08:05:30Z</dcterms:modified>
</cp:coreProperties>
</file>