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4v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48" r:id="rId4"/>
    <p:sldId id="337" r:id="rId5"/>
    <p:sldId id="334" r:id="rId6"/>
    <p:sldId id="333" r:id="rId7"/>
    <p:sldId id="336" r:id="rId8"/>
    <p:sldId id="335" r:id="rId9"/>
    <p:sldId id="338" r:id="rId10"/>
    <p:sldId id="339" r:id="rId11"/>
    <p:sldId id="346" r:id="rId12"/>
    <p:sldId id="341" r:id="rId13"/>
    <p:sldId id="347" r:id="rId14"/>
    <p:sldId id="340" r:id="rId15"/>
    <p:sldId id="345" r:id="rId16"/>
    <p:sldId id="342" r:id="rId17"/>
    <p:sldId id="344" r:id="rId18"/>
    <p:sldId id="343" r:id="rId19"/>
    <p:sldId id="269" r:id="rId20"/>
    <p:sldId id="289" r:id="rId21"/>
    <p:sldId id="287" r:id="rId22"/>
    <p:sldId id="282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623B-B81D-4315-A3F1-A71AA8C030E8}" type="datetimeFigureOut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0D4EE-4777-474A-A487-B57295A85B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108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7231-DE4C-413D-AACB-3D2CF7016DB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32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D95EC-7D17-481F-90DB-6CA8D5F657A9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03994-1F62-4B38-803C-D4D07DE8A139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F7DC-CE7B-4DA1-906E-49848E9AD4B3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9810-C5F0-4CE6-A476-815CC7793073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E258-C937-4F0C-810F-D7D268193306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CEFB-FF17-4BA2-B545-5B7DFDB959C4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E04B8-6DE3-4AAC-97A8-F7568EBB7E80}" type="datetime1">
              <a:rPr lang="fr-FR" smtClean="0"/>
              <a:t>26/01/2022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5B89A-BA37-40BF-BE10-8B7EBF189644}" type="datetime1">
              <a:rPr lang="fr-FR" smtClean="0"/>
              <a:t>26/01/2022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8B10-DE24-4A19-AE15-F4664299DAD0}" type="datetime1">
              <a:rPr lang="fr-FR" smtClean="0"/>
              <a:t>26/01/2022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D90C-17F6-437C-9365-93989EA3E124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D0449-8453-482B-8DE9-7096030441FF}" type="datetime1">
              <a:rPr lang="fr-FR" smtClean="0"/>
              <a:t>26/01/2022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EC26-78F0-4DBF-A314-59C6BCB6AA6A}" type="datetime1">
              <a:rPr lang="fr-FR" smtClean="0"/>
              <a:t>26/01/2022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26.png"/><Relationship Id="rId18" Type="http://schemas.openxmlformats.org/officeDocument/2006/relationships/audio" Target="../media/audio26.wav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audio" Target="../media/audio23.wav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audio" Target="../media/audio22.wav"/><Relationship Id="rId19" Type="http://schemas.openxmlformats.org/officeDocument/2006/relationships/image" Target="../media/image29.png"/><Relationship Id="rId4" Type="http://schemas.openxmlformats.org/officeDocument/2006/relationships/audio" Target="../media/audio18.wav"/><Relationship Id="rId9" Type="http://schemas.openxmlformats.org/officeDocument/2006/relationships/image" Target="../media/image24.png"/><Relationship Id="rId14" Type="http://schemas.openxmlformats.org/officeDocument/2006/relationships/audio" Target="../media/audio2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audio" Target="../media/audio27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audio" Target="../media/audio27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0.wa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7.pn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audio" Target="../media/audio18.wav"/><Relationship Id="rId34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audio" Target="../media/audio13.wav"/><Relationship Id="rId17" Type="http://schemas.openxmlformats.org/officeDocument/2006/relationships/audio" Target="../media/audio16.wav"/><Relationship Id="rId25" Type="http://schemas.openxmlformats.org/officeDocument/2006/relationships/audio" Target="../media/audio20.wav"/><Relationship Id="rId33" Type="http://schemas.openxmlformats.org/officeDocument/2006/relationships/audio" Target="../media/audio24.wav"/><Relationship Id="rId38" Type="http://schemas.openxmlformats.org/officeDocument/2006/relationships/image" Target="../media/image29.png"/><Relationship Id="rId2" Type="http://schemas.openxmlformats.org/officeDocument/2006/relationships/audio" Target="../media/audio8.wav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16.png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openxmlformats.org/officeDocument/2006/relationships/audio" Target="../media/audio26.wav"/><Relationship Id="rId5" Type="http://schemas.openxmlformats.org/officeDocument/2006/relationships/image" Target="../media/image13.png"/><Relationship Id="rId15" Type="http://schemas.openxmlformats.org/officeDocument/2006/relationships/audio" Target="../media/audio15.wav"/><Relationship Id="rId23" Type="http://schemas.openxmlformats.org/officeDocument/2006/relationships/audio" Target="../media/audio19.wav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10" Type="http://schemas.openxmlformats.org/officeDocument/2006/relationships/audio" Target="../media/audio12.wav"/><Relationship Id="rId19" Type="http://schemas.openxmlformats.org/officeDocument/2006/relationships/audio" Target="../media/audio17.wav"/><Relationship Id="rId31" Type="http://schemas.openxmlformats.org/officeDocument/2006/relationships/audio" Target="../media/audio23.wav"/><Relationship Id="rId4" Type="http://schemas.openxmlformats.org/officeDocument/2006/relationships/audio" Target="../media/audio9.wav"/><Relationship Id="rId9" Type="http://schemas.openxmlformats.org/officeDocument/2006/relationships/image" Target="../media/image15.png"/><Relationship Id="rId14" Type="http://schemas.openxmlformats.org/officeDocument/2006/relationships/audio" Target="../media/audio14.wav"/><Relationship Id="rId22" Type="http://schemas.openxmlformats.org/officeDocument/2006/relationships/image" Target="../media/image21.png"/><Relationship Id="rId27" Type="http://schemas.openxmlformats.org/officeDocument/2006/relationships/audio" Target="../media/audio21.wav"/><Relationship Id="rId30" Type="http://schemas.openxmlformats.org/officeDocument/2006/relationships/image" Target="../media/image25.png"/><Relationship Id="rId35" Type="http://schemas.openxmlformats.org/officeDocument/2006/relationships/audio" Target="../media/audio2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2.4- I know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alphabet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892186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6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25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25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8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0" name="Image 9">
            <a:hlinkClick r:id="" action="ppaction://noaction">
              <a:snd r:embed="rId4" name="30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6" name="50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Image 12">
            <a:hlinkClick r:id="" action="ppaction://noaction">
              <a:snd r:embed="rId8" name="60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8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0" name="40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8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2" name="70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14" name="80.wav"/>
            </a:hlinkClick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37892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16" name="100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8" name="90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264" y="162896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7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pic>
        <p:nvPicPr>
          <p:cNvPr id="5" name="N1 - S2 My school - S3 In my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441" y="1042341"/>
            <a:ext cx="8784000" cy="49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2.4 I know my alphabet- step 2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844836" y="4869160"/>
            <a:ext cx="3239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Not these things here but those things there.</a:t>
            </a:r>
            <a:r>
              <a:rPr lang="en-US" sz="2000" dirty="0"/>
              <a:t/>
            </a:r>
            <a:br>
              <a:rPr lang="en-US" sz="2000" dirty="0"/>
            </a:br>
            <a:endParaRPr lang="fr-FR" sz="2000" dirty="0"/>
          </a:p>
        </p:txBody>
      </p:sp>
      <p:sp>
        <p:nvSpPr>
          <p:cNvPr id="9" name="Bouton d’action : Suivant 8">
            <a:hlinkClick r:id="" action="ppaction://noaction" highlightClick="1">
              <a:snd r:embed="rId4" name="TT_Not_these_things_her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0630" y="1124744"/>
            <a:ext cx="5085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Teacher: “Hello children! Listen carefully. Take out your books please.</a:t>
            </a:r>
          </a:p>
          <a:p>
            <a:r>
              <a:rPr lang="en-US" sz="2400" dirty="0"/>
              <a:t>Open your book to page 32.”</a:t>
            </a:r>
          </a:p>
          <a:p>
            <a:r>
              <a:rPr lang="en-US" sz="2400" dirty="0"/>
              <a:t>Teacher: “Take out your glue.”</a:t>
            </a:r>
          </a:p>
          <a:p>
            <a:r>
              <a:rPr lang="en-US" sz="2400" dirty="0"/>
              <a:t>Tom: “I don’t have any glue. Do you have any glue for me please?”</a:t>
            </a:r>
          </a:p>
          <a:p>
            <a:r>
              <a:rPr lang="en-US" sz="2400" dirty="0"/>
              <a:t>Lucy: “Yes, I do. Here you are!”</a:t>
            </a:r>
          </a:p>
          <a:p>
            <a:r>
              <a:rPr lang="en-US" sz="2400" dirty="0"/>
              <a:t>Teacher: “Be quiet!“</a:t>
            </a:r>
          </a:p>
          <a:p>
            <a:r>
              <a:rPr lang="en-US" sz="2400" dirty="0"/>
              <a:t>Teacher: “Paul, sit down and give me your plane please”.</a:t>
            </a:r>
          </a:p>
          <a:p>
            <a:r>
              <a:rPr lang="en-US" sz="2400" dirty="0"/>
              <a:t>Teacher: “Page 32. Everybody reads the first paragraph in silence.”</a:t>
            </a:r>
            <a:endParaRPr lang="fr-FR" sz="2400" dirty="0"/>
          </a:p>
        </p:txBody>
      </p:sp>
      <p:pic>
        <p:nvPicPr>
          <p:cNvPr id="8" name="N1 - S2 My school - S3 In my scho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3601439" cy="20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Practise</a:t>
            </a:r>
            <a:r>
              <a:rPr lang="fr-FR" sz="3200" dirty="0" smtClean="0"/>
              <a:t> </a:t>
            </a:r>
            <a:r>
              <a:rPr lang="fr-FR" sz="3200" dirty="0" err="1" smtClean="0"/>
              <a:t>your</a:t>
            </a:r>
            <a:r>
              <a:rPr lang="fr-FR" sz="3200" dirty="0" smtClean="0"/>
              <a:t> dialogue.</a:t>
            </a:r>
            <a:endParaRPr lang="fr-FR" sz="3200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23" name="Bouton d'action : Son 22">
            <a:hlinkClick r:id="" action="ppaction://noaction" highlightClick="1">
              <a:snd r:embed="rId2" name="what-s-name_john_dialogue.wav"/>
            </a:hlinkClick>
          </p:cNvPr>
          <p:cNvSpPr/>
          <p:nvPr/>
        </p:nvSpPr>
        <p:spPr>
          <a:xfrm>
            <a:off x="251520" y="147182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107232" y="1461372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</a:rPr>
              <a:t>What’s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your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name</a:t>
            </a:r>
            <a:r>
              <a:rPr lang="fr-FR" sz="2400" dirty="0" smtClean="0">
                <a:solidFill>
                  <a:srgbClr val="FF0000"/>
                </a:solidFill>
              </a:rPr>
              <a:t> ? </a:t>
            </a:r>
            <a:r>
              <a:rPr lang="fr-FR" sz="2400" dirty="0" err="1" smtClean="0">
                <a:solidFill>
                  <a:srgbClr val="FF0000"/>
                </a:solidFill>
              </a:rPr>
              <a:t>My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name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is</a:t>
            </a:r>
            <a:r>
              <a:rPr lang="fr-FR" sz="2400" dirty="0" smtClean="0">
                <a:solidFill>
                  <a:srgbClr val="FF0000"/>
                </a:solidFill>
              </a:rPr>
              <a:t> …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107232" y="2050395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Can </a:t>
            </a:r>
            <a:r>
              <a:rPr lang="fr-FR" sz="2400" dirty="0" err="1" smtClean="0">
                <a:solidFill>
                  <a:srgbClr val="FF0000"/>
                </a:solidFill>
              </a:rPr>
              <a:t>you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spell</a:t>
            </a:r>
            <a:r>
              <a:rPr lang="fr-FR" sz="2400" dirty="0" smtClean="0">
                <a:solidFill>
                  <a:srgbClr val="FF0000"/>
                </a:solidFill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</a:rPr>
              <a:t>it</a:t>
            </a:r>
            <a:r>
              <a:rPr lang="fr-FR" sz="2400" dirty="0" smtClean="0">
                <a:solidFill>
                  <a:srgbClr val="FF0000"/>
                </a:solidFill>
              </a:rPr>
              <a:t>, </a:t>
            </a:r>
            <a:r>
              <a:rPr lang="fr-FR" sz="2400" dirty="0" err="1" smtClean="0">
                <a:solidFill>
                  <a:srgbClr val="FF0000"/>
                </a:solidFill>
              </a:rPr>
              <a:t>please</a:t>
            </a:r>
            <a:r>
              <a:rPr lang="fr-FR" sz="2400" dirty="0" smtClean="0">
                <a:solidFill>
                  <a:srgbClr val="FF0000"/>
                </a:solidFill>
              </a:rPr>
              <a:t> ?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6" name="Bouton d'action : Son 25">
            <a:hlinkClick r:id="" action="ppaction://noaction" highlightClick="1">
              <a:snd r:embed="rId3" name="an_email_address_dialogue.wav"/>
            </a:hlinkClick>
          </p:cNvPr>
          <p:cNvSpPr/>
          <p:nvPr/>
        </p:nvSpPr>
        <p:spPr>
          <a:xfrm>
            <a:off x="251520" y="2895327"/>
            <a:ext cx="792088" cy="504056"/>
          </a:xfrm>
          <a:prstGeom prst="actionButtonSound">
            <a:avLst/>
          </a:prstGeom>
          <a:solidFill>
            <a:srgbClr val="0099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107232" y="2865710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9900"/>
                </a:solidFill>
              </a:rPr>
              <a:t>What’s</a:t>
            </a:r>
            <a:r>
              <a:rPr lang="fr-FR" sz="2400" dirty="0" smtClean="0">
                <a:solidFill>
                  <a:srgbClr val="009900"/>
                </a:solidFill>
              </a:rPr>
              <a:t> </a:t>
            </a:r>
            <a:r>
              <a:rPr lang="fr-FR" sz="2400" dirty="0" err="1" smtClean="0">
                <a:solidFill>
                  <a:srgbClr val="009900"/>
                </a:solidFill>
              </a:rPr>
              <a:t>your</a:t>
            </a:r>
            <a:r>
              <a:rPr lang="fr-FR" sz="2400" dirty="0" smtClean="0">
                <a:solidFill>
                  <a:srgbClr val="009900"/>
                </a:solidFill>
              </a:rPr>
              <a:t> e-mail </a:t>
            </a:r>
            <a:r>
              <a:rPr lang="fr-FR" sz="2400" dirty="0" err="1" smtClean="0">
                <a:solidFill>
                  <a:srgbClr val="009900"/>
                </a:solidFill>
              </a:rPr>
              <a:t>adress</a:t>
            </a:r>
            <a:r>
              <a:rPr lang="fr-FR" sz="2400" dirty="0" smtClean="0">
                <a:solidFill>
                  <a:srgbClr val="009900"/>
                </a:solidFill>
              </a:rPr>
              <a:t> ? </a:t>
            </a:r>
            <a:r>
              <a:rPr lang="fr-FR" sz="2400" dirty="0" err="1" smtClean="0">
                <a:solidFill>
                  <a:srgbClr val="009900"/>
                </a:solidFill>
              </a:rPr>
              <a:t>My</a:t>
            </a:r>
            <a:r>
              <a:rPr lang="fr-FR" sz="2400" dirty="0" smtClean="0">
                <a:solidFill>
                  <a:srgbClr val="009900"/>
                </a:solidFill>
              </a:rPr>
              <a:t> e-mail </a:t>
            </a:r>
            <a:r>
              <a:rPr lang="fr-FR" sz="2400" dirty="0" err="1" smtClean="0">
                <a:solidFill>
                  <a:srgbClr val="009900"/>
                </a:solidFill>
              </a:rPr>
              <a:t>adress</a:t>
            </a:r>
            <a:r>
              <a:rPr lang="fr-FR" sz="2400" dirty="0" smtClean="0">
                <a:solidFill>
                  <a:srgbClr val="009900"/>
                </a:solidFill>
              </a:rPr>
              <a:t> </a:t>
            </a:r>
            <a:r>
              <a:rPr lang="fr-FR" sz="2400" dirty="0" err="1" smtClean="0">
                <a:solidFill>
                  <a:srgbClr val="009900"/>
                </a:solidFill>
              </a:rPr>
              <a:t>is</a:t>
            </a:r>
            <a:r>
              <a:rPr lang="fr-FR" sz="2400" dirty="0" smtClean="0">
                <a:solidFill>
                  <a:srgbClr val="009900"/>
                </a:solidFill>
              </a:rPr>
              <a:t>…</a:t>
            </a:r>
            <a:endParaRPr lang="fr-FR" sz="2400" dirty="0">
              <a:solidFill>
                <a:srgbClr val="00990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107232" y="338893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9900"/>
                </a:solidFill>
              </a:rPr>
              <a:t>Can </a:t>
            </a:r>
            <a:r>
              <a:rPr lang="fr-FR" sz="2400" dirty="0" err="1">
                <a:solidFill>
                  <a:srgbClr val="009900"/>
                </a:solidFill>
              </a:rPr>
              <a:t>you</a:t>
            </a:r>
            <a:r>
              <a:rPr lang="fr-FR" sz="2400" dirty="0">
                <a:solidFill>
                  <a:srgbClr val="009900"/>
                </a:solidFill>
              </a:rPr>
              <a:t> </a:t>
            </a:r>
            <a:r>
              <a:rPr lang="fr-FR" sz="2400" dirty="0" err="1">
                <a:solidFill>
                  <a:srgbClr val="009900"/>
                </a:solidFill>
              </a:rPr>
              <a:t>spell</a:t>
            </a:r>
            <a:r>
              <a:rPr lang="fr-FR" sz="2400" dirty="0">
                <a:solidFill>
                  <a:srgbClr val="009900"/>
                </a:solidFill>
              </a:rPr>
              <a:t> </a:t>
            </a:r>
            <a:r>
              <a:rPr lang="fr-FR" sz="2400" dirty="0" err="1">
                <a:solidFill>
                  <a:srgbClr val="009900"/>
                </a:solidFill>
              </a:rPr>
              <a:t>it</a:t>
            </a:r>
            <a:r>
              <a:rPr lang="fr-FR" sz="2400" dirty="0">
                <a:solidFill>
                  <a:srgbClr val="009900"/>
                </a:solidFill>
              </a:rPr>
              <a:t>, </a:t>
            </a:r>
            <a:r>
              <a:rPr lang="fr-FR" sz="2400" dirty="0" err="1">
                <a:solidFill>
                  <a:srgbClr val="009900"/>
                </a:solidFill>
              </a:rPr>
              <a:t>please</a:t>
            </a:r>
            <a:r>
              <a:rPr lang="fr-FR" sz="2400" dirty="0">
                <a:solidFill>
                  <a:srgbClr val="009900"/>
                </a:solidFill>
              </a:rPr>
              <a:t> </a:t>
            </a:r>
            <a:r>
              <a:rPr lang="fr-FR" sz="2400" dirty="0" smtClean="0">
                <a:solidFill>
                  <a:srgbClr val="009900"/>
                </a:solidFill>
              </a:rPr>
              <a:t>? « at » pour @/ dot pour</a:t>
            </a:r>
            <a:r>
              <a:rPr lang="fr-FR" sz="2400" dirty="0">
                <a:solidFill>
                  <a:srgbClr val="009900"/>
                </a:solidFill>
              </a:rPr>
              <a:t> </a:t>
            </a:r>
            <a:r>
              <a:rPr lang="fr-FR" sz="2400" dirty="0" smtClean="0">
                <a:solidFill>
                  <a:srgbClr val="009900"/>
                </a:solidFill>
              </a:rPr>
              <a:t>« . »</a:t>
            </a:r>
            <a:endParaRPr lang="fr-FR" sz="2400" dirty="0">
              <a:solidFill>
                <a:srgbClr val="009900"/>
              </a:solidFill>
            </a:endParaRPr>
          </a:p>
        </p:txBody>
      </p:sp>
      <p:sp>
        <p:nvSpPr>
          <p:cNvPr id="29" name="Bouton d'action : Son 28">
            <a:hlinkClick r:id="" action="ppaction://noaction" highlightClick="1">
              <a:snd r:embed="rId4" name="an_address-dialogue.wav"/>
            </a:hlinkClick>
          </p:cNvPr>
          <p:cNvSpPr/>
          <p:nvPr/>
        </p:nvSpPr>
        <p:spPr>
          <a:xfrm>
            <a:off x="251520" y="4365104"/>
            <a:ext cx="792088" cy="504056"/>
          </a:xfrm>
          <a:prstGeom prst="actionButtonSound">
            <a:avLst/>
          </a:prstGeom>
          <a:solidFill>
            <a:srgbClr val="7030A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107232" y="4407495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7030A0"/>
                </a:solidFill>
              </a:rPr>
              <a:t>What’s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your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adress</a:t>
            </a:r>
            <a:r>
              <a:rPr lang="fr-FR" sz="2400" dirty="0" smtClean="0">
                <a:solidFill>
                  <a:srgbClr val="7030A0"/>
                </a:solidFill>
              </a:rPr>
              <a:t> ? </a:t>
            </a:r>
            <a:r>
              <a:rPr lang="fr-FR" sz="2400" dirty="0" err="1" smtClean="0">
                <a:solidFill>
                  <a:srgbClr val="7030A0"/>
                </a:solidFill>
              </a:rPr>
              <a:t>My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adress</a:t>
            </a:r>
            <a:r>
              <a:rPr lang="fr-FR" sz="2400" dirty="0" smtClean="0">
                <a:solidFill>
                  <a:srgbClr val="7030A0"/>
                </a:solidFill>
              </a:rPr>
              <a:t> </a:t>
            </a:r>
            <a:r>
              <a:rPr lang="fr-FR" sz="2400" dirty="0" err="1" smtClean="0">
                <a:solidFill>
                  <a:srgbClr val="7030A0"/>
                </a:solidFill>
              </a:rPr>
              <a:t>is</a:t>
            </a:r>
            <a:r>
              <a:rPr lang="fr-FR" sz="2400" dirty="0" smtClean="0">
                <a:solidFill>
                  <a:srgbClr val="7030A0"/>
                </a:solidFill>
              </a:rPr>
              <a:t>…</a:t>
            </a:r>
            <a:endParaRPr lang="fr-FR" sz="2400" dirty="0">
              <a:solidFill>
                <a:srgbClr val="7030A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107232" y="5567793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What’s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your</a:t>
            </a:r>
            <a:r>
              <a:rPr lang="fr-FR" sz="2400" dirty="0" smtClean="0">
                <a:solidFill>
                  <a:srgbClr val="0000FF"/>
                </a:solidFill>
              </a:rPr>
              <a:t> phone </a:t>
            </a:r>
            <a:r>
              <a:rPr lang="fr-FR" sz="2400" dirty="0" err="1" smtClean="0">
                <a:solidFill>
                  <a:srgbClr val="0000FF"/>
                </a:solidFill>
              </a:rPr>
              <a:t>number</a:t>
            </a:r>
            <a:r>
              <a:rPr lang="fr-FR" sz="2400" dirty="0" smtClean="0">
                <a:solidFill>
                  <a:srgbClr val="0000FF"/>
                </a:solidFill>
              </a:rPr>
              <a:t> ? </a:t>
            </a:r>
            <a:r>
              <a:rPr lang="fr-FR" sz="2400" dirty="0" err="1" smtClean="0">
                <a:solidFill>
                  <a:srgbClr val="0000FF"/>
                </a:solidFill>
              </a:rPr>
              <a:t>My</a:t>
            </a:r>
            <a:r>
              <a:rPr lang="fr-FR" sz="2400" dirty="0" smtClean="0">
                <a:solidFill>
                  <a:srgbClr val="0000FF"/>
                </a:solidFill>
              </a:rPr>
              <a:t> phone </a:t>
            </a:r>
            <a:r>
              <a:rPr lang="fr-FR" sz="2400" dirty="0" err="1" smtClean="0">
                <a:solidFill>
                  <a:srgbClr val="0000FF"/>
                </a:solidFill>
              </a:rPr>
              <a:t>number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is</a:t>
            </a:r>
            <a:r>
              <a:rPr lang="fr-FR" sz="2400" dirty="0" smtClean="0">
                <a:solidFill>
                  <a:srgbClr val="0000FF"/>
                </a:solidFill>
              </a:rPr>
              <a:t>…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2290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51520" y="144905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What’s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your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name</a:t>
            </a:r>
            <a:r>
              <a:rPr lang="fr-FR" sz="2400" dirty="0" smtClean="0">
                <a:solidFill>
                  <a:srgbClr val="0000FF"/>
                </a:solidFill>
              </a:rPr>
              <a:t> ? </a:t>
            </a:r>
            <a:r>
              <a:rPr lang="fr-FR" sz="2400" dirty="0" err="1" smtClean="0">
                <a:solidFill>
                  <a:srgbClr val="0000FF"/>
                </a:solidFill>
              </a:rPr>
              <a:t>My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name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is</a:t>
            </a:r>
            <a:r>
              <a:rPr lang="fr-FR" sz="2400" dirty="0" smtClean="0">
                <a:solidFill>
                  <a:srgbClr val="0000FF"/>
                </a:solidFill>
              </a:rPr>
              <a:t> …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51520" y="203807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Can </a:t>
            </a:r>
            <a:r>
              <a:rPr lang="fr-FR" sz="2400" dirty="0" err="1" smtClean="0">
                <a:solidFill>
                  <a:srgbClr val="0000FF"/>
                </a:solidFill>
              </a:rPr>
              <a:t>you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spell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it</a:t>
            </a:r>
            <a:r>
              <a:rPr lang="fr-FR" sz="2400" dirty="0" smtClean="0">
                <a:solidFill>
                  <a:srgbClr val="0000FF"/>
                </a:solidFill>
              </a:rPr>
              <a:t>, </a:t>
            </a:r>
            <a:r>
              <a:rPr lang="fr-FR" sz="2400" dirty="0" err="1" smtClean="0">
                <a:solidFill>
                  <a:srgbClr val="0000FF"/>
                </a:solidFill>
              </a:rPr>
              <a:t>please</a:t>
            </a:r>
            <a:r>
              <a:rPr lang="fr-FR" sz="2400" dirty="0" smtClean="0">
                <a:solidFill>
                  <a:srgbClr val="0000FF"/>
                </a:solidFill>
              </a:rPr>
              <a:t> ?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51520" y="285338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What’s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your</a:t>
            </a:r>
            <a:r>
              <a:rPr lang="fr-FR" sz="2400" dirty="0" smtClean="0">
                <a:solidFill>
                  <a:srgbClr val="0000FF"/>
                </a:solidFill>
              </a:rPr>
              <a:t> e-mail </a:t>
            </a:r>
            <a:r>
              <a:rPr lang="fr-FR" sz="2400" dirty="0" err="1" smtClean="0">
                <a:solidFill>
                  <a:srgbClr val="0000FF"/>
                </a:solidFill>
              </a:rPr>
              <a:t>adress</a:t>
            </a:r>
            <a:r>
              <a:rPr lang="fr-FR" sz="2400" dirty="0" smtClean="0">
                <a:solidFill>
                  <a:srgbClr val="0000FF"/>
                </a:solidFill>
              </a:rPr>
              <a:t> ? </a:t>
            </a:r>
            <a:r>
              <a:rPr lang="fr-FR" sz="2400" dirty="0" err="1" smtClean="0">
                <a:solidFill>
                  <a:srgbClr val="0000FF"/>
                </a:solidFill>
              </a:rPr>
              <a:t>My</a:t>
            </a:r>
            <a:r>
              <a:rPr lang="fr-FR" sz="2400" dirty="0" smtClean="0">
                <a:solidFill>
                  <a:srgbClr val="0000FF"/>
                </a:solidFill>
              </a:rPr>
              <a:t> e-mail </a:t>
            </a:r>
            <a:r>
              <a:rPr lang="fr-FR" sz="2400" dirty="0" err="1" smtClean="0">
                <a:solidFill>
                  <a:srgbClr val="0000FF"/>
                </a:solidFill>
              </a:rPr>
              <a:t>adress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is</a:t>
            </a:r>
            <a:r>
              <a:rPr lang="fr-FR" sz="2400" dirty="0" smtClean="0">
                <a:solidFill>
                  <a:srgbClr val="0000FF"/>
                </a:solidFill>
              </a:rPr>
              <a:t>…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51520" y="3376609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Can </a:t>
            </a:r>
            <a:r>
              <a:rPr lang="fr-FR" sz="2400" dirty="0" err="1">
                <a:solidFill>
                  <a:srgbClr val="0000FF"/>
                </a:solidFill>
              </a:rPr>
              <a:t>you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spell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err="1">
                <a:solidFill>
                  <a:srgbClr val="0000FF"/>
                </a:solidFill>
              </a:rPr>
              <a:t>it</a:t>
            </a:r>
            <a:r>
              <a:rPr lang="fr-FR" sz="2400" dirty="0">
                <a:solidFill>
                  <a:srgbClr val="0000FF"/>
                </a:solidFill>
              </a:rPr>
              <a:t>, </a:t>
            </a:r>
            <a:r>
              <a:rPr lang="fr-FR" sz="2400" dirty="0" err="1">
                <a:solidFill>
                  <a:srgbClr val="0000FF"/>
                </a:solidFill>
              </a:rPr>
              <a:t>please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? « at » pour @/ dot pour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« . »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51520" y="4395174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What’s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your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adress</a:t>
            </a:r>
            <a:r>
              <a:rPr lang="fr-FR" sz="2400" dirty="0" smtClean="0">
                <a:solidFill>
                  <a:srgbClr val="0000FF"/>
                </a:solidFill>
              </a:rPr>
              <a:t> ? </a:t>
            </a:r>
            <a:r>
              <a:rPr lang="fr-FR" sz="2400" dirty="0" err="1" smtClean="0">
                <a:solidFill>
                  <a:srgbClr val="0000FF"/>
                </a:solidFill>
              </a:rPr>
              <a:t>My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adress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is</a:t>
            </a:r>
            <a:r>
              <a:rPr lang="fr-FR" sz="2400" dirty="0" smtClean="0">
                <a:solidFill>
                  <a:srgbClr val="0000FF"/>
                </a:solidFill>
              </a:rPr>
              <a:t>…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51520" y="5555472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What’s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your</a:t>
            </a:r>
            <a:r>
              <a:rPr lang="fr-FR" sz="2400" dirty="0" smtClean="0">
                <a:solidFill>
                  <a:srgbClr val="0000FF"/>
                </a:solidFill>
              </a:rPr>
              <a:t> phone </a:t>
            </a:r>
            <a:r>
              <a:rPr lang="fr-FR" sz="2400" dirty="0" err="1" smtClean="0">
                <a:solidFill>
                  <a:srgbClr val="0000FF"/>
                </a:solidFill>
              </a:rPr>
              <a:t>number</a:t>
            </a:r>
            <a:r>
              <a:rPr lang="fr-FR" sz="2400" dirty="0" smtClean="0">
                <a:solidFill>
                  <a:srgbClr val="0000FF"/>
                </a:solidFill>
              </a:rPr>
              <a:t> ? </a:t>
            </a:r>
            <a:r>
              <a:rPr lang="fr-FR" sz="2400" dirty="0" err="1" smtClean="0">
                <a:solidFill>
                  <a:srgbClr val="0000FF"/>
                </a:solidFill>
              </a:rPr>
              <a:t>My</a:t>
            </a:r>
            <a:r>
              <a:rPr lang="fr-FR" sz="2400" dirty="0" smtClean="0">
                <a:solidFill>
                  <a:srgbClr val="0000FF"/>
                </a:solidFill>
              </a:rPr>
              <a:t> phone </a:t>
            </a:r>
            <a:r>
              <a:rPr lang="fr-FR" sz="2400" dirty="0" err="1" smtClean="0">
                <a:solidFill>
                  <a:srgbClr val="0000FF"/>
                </a:solidFill>
              </a:rPr>
              <a:t>number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is</a:t>
            </a:r>
            <a:r>
              <a:rPr lang="fr-FR" sz="2400" dirty="0" smtClean="0">
                <a:solidFill>
                  <a:srgbClr val="0000FF"/>
                </a:solidFill>
              </a:rPr>
              <a:t>…</a:t>
            </a:r>
            <a:endParaRPr lang="fr-FR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bc Rock By Greg &amp; Steve-1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956" y="1268760"/>
            <a:ext cx="6034088" cy="4525963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alphabet-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798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2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45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242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745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6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823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40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6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135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4" name="a_phone_number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52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6" name="an_address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933056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8" name="an_email_address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0" name="dot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9000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2" name="at.wav"/>
            </a:hlinkClick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971193"/>
            <a:ext cx="1440000" cy="144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12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20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21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8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23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04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22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25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14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26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1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4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2.4 I know my alphabet - step 1</a:t>
            </a:r>
            <a:endParaRPr lang="fr-FR" dirty="0"/>
          </a:p>
        </p:txBody>
      </p:sp>
      <p:pic>
        <p:nvPicPr>
          <p:cNvPr id="16" name="Image 15">
            <a:hlinkClick r:id="" action="ppaction://noaction">
              <a:snd r:embed="rId15" name="24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89" y="126876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7" name="27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98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19" name="28.wav"/>
            </a:hlinkClick>
          </p:cNvPr>
          <p:cNvPicPr preferRelativeResize="0"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21" name="30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88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23" name="29.wav"/>
            </a:hlinkClick>
          </p:cNvPr>
          <p:cNvPicPr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96" y="2708920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25" name="50.wav"/>
            </a:hlinkClick>
          </p:cNvPr>
          <p:cNvPicPr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07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27" name="60.wav"/>
            </a:hlinkClick>
          </p:cNvPr>
          <p:cNvPicPr>
            <a:picLocks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43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29" name="40.wav"/>
            </a:hlinkClick>
          </p:cNvPr>
          <p:cNvPicPr>
            <a:picLocks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1" y="5168779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31" name="70.wav"/>
            </a:hlinkClick>
          </p:cNvPr>
          <p:cNvPicPr>
            <a:picLocks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33" name="80.wav"/>
            </a:hlinkClick>
          </p:cNvPr>
          <p:cNvPicPr preferRelativeResize="0">
            <a:picLocks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86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35" name="100.wav"/>
            </a:hlinkClick>
          </p:cNvPr>
          <p:cNvPicPr>
            <a:picLocks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08" y="5157192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37" name="90.wav"/>
            </a:hlinkClick>
          </p:cNvPr>
          <p:cNvPicPr>
            <a:picLocks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28" y="5159477"/>
            <a:ext cx="1079999" cy="928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661773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467</Words>
  <Application>Microsoft Office PowerPoint</Application>
  <PresentationFormat>Affichage à l'écran (4:3)</PresentationFormat>
  <Paragraphs>79</Paragraphs>
  <Slides>22</Slides>
  <Notes>14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Look, listen and focus on what you understand.</vt:lpstr>
      <vt:lpstr>Look, listen and focus on what you understand.</vt:lpstr>
      <vt:lpstr>Practise your dialogue.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52</cp:revision>
  <dcterms:created xsi:type="dcterms:W3CDTF">2021-09-22T15:46:35Z</dcterms:created>
  <dcterms:modified xsi:type="dcterms:W3CDTF">2022-01-26T09:33:31Z</dcterms:modified>
</cp:coreProperties>
</file>