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4v" ContentType="video/unknown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344" r:id="rId5"/>
    <p:sldId id="333" r:id="rId6"/>
    <p:sldId id="336" r:id="rId7"/>
    <p:sldId id="296" r:id="rId8"/>
    <p:sldId id="334" r:id="rId9"/>
    <p:sldId id="337" r:id="rId10"/>
    <p:sldId id="335" r:id="rId11"/>
    <p:sldId id="268" r:id="rId12"/>
    <p:sldId id="269" r:id="rId13"/>
    <p:sldId id="343" r:id="rId14"/>
    <p:sldId id="342" r:id="rId15"/>
    <p:sldId id="340" r:id="rId16"/>
    <p:sldId id="338" r:id="rId17"/>
    <p:sldId id="339" r:id="rId18"/>
    <p:sldId id="341" r:id="rId19"/>
    <p:sldId id="292" r:id="rId20"/>
    <p:sldId id="311" r:id="rId21"/>
    <p:sldId id="312" r:id="rId22"/>
    <p:sldId id="278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89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3CED1-6E22-405B-8CB3-F0F5F1A6AF80}" type="datetimeFigureOut">
              <a:rPr lang="fr-FR" smtClean="0"/>
              <a:t>26/01/2022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A7231-DE4C-413D-AACB-3D2CF7016D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052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949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4236F-D45D-417E-B93C-C76AE7F18A8E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F494-18FF-479E-8E60-30A58F989C52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8C4A7-03C6-4990-B05F-667C7A72113C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02CF2-D3D8-431E-A209-D6F7848C8AD5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CC19-A3A0-4BCF-91B2-AAE45771A89E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2FC4-EABF-446B-9A52-FC9282157D10}" type="datetime1">
              <a:rPr lang="fr-FR" smtClean="0"/>
              <a:t>26/01/2022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9A8E-0AA2-4082-B0C3-7E7A657B7F89}" type="datetime1">
              <a:rPr lang="fr-FR" smtClean="0"/>
              <a:t>26/01/2022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CFFD-8668-416B-9DD3-F0B9835DA91F}" type="datetime1">
              <a:rPr lang="fr-FR" smtClean="0"/>
              <a:t>26/01/2022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DAEE-3243-4421-BDD6-BC877CCE41D4}" type="datetime1">
              <a:rPr lang="fr-FR" smtClean="0"/>
              <a:t>26/01/2022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5B70E-31C3-4809-AEA5-E594D5B50A40}" type="datetime1">
              <a:rPr lang="fr-FR" smtClean="0"/>
              <a:t>26/01/2022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2FA6-3342-42C4-9B84-BCF65DA7096F}" type="datetime1">
              <a:rPr lang="fr-FR" smtClean="0"/>
              <a:t>26/01/2022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9A019-9B3A-42ED-AD56-DD84F21B6069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2.4 I know my alphabet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37.png"/><Relationship Id="rId3" Type="http://schemas.openxmlformats.org/officeDocument/2006/relationships/audio" Target="../media/audio34.wav"/><Relationship Id="rId7" Type="http://schemas.openxmlformats.org/officeDocument/2006/relationships/image" Target="../media/image34.png"/><Relationship Id="rId12" Type="http://schemas.openxmlformats.org/officeDocument/2006/relationships/audio" Target="../media/audio3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0.wav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audio" Target="../media/audio32.wav"/><Relationship Id="rId4" Type="http://schemas.openxmlformats.org/officeDocument/2006/relationships/audio" Target="../media/audio29.wav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35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audio" Target="../media/audio36.wav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image" Target="../media/image45.png"/><Relationship Id="rId18" Type="http://schemas.openxmlformats.org/officeDocument/2006/relationships/image" Target="../media/image47.png"/><Relationship Id="rId26" Type="http://schemas.openxmlformats.org/officeDocument/2006/relationships/image" Target="../media/image51.png"/><Relationship Id="rId3" Type="http://schemas.openxmlformats.org/officeDocument/2006/relationships/image" Target="../media/image40.png"/><Relationship Id="rId21" Type="http://schemas.openxmlformats.org/officeDocument/2006/relationships/audio" Target="../media/audio46.wav"/><Relationship Id="rId34" Type="http://schemas.openxmlformats.org/officeDocument/2006/relationships/image" Target="../media/image55.png"/><Relationship Id="rId7" Type="http://schemas.openxmlformats.org/officeDocument/2006/relationships/image" Target="../media/image42.png"/><Relationship Id="rId12" Type="http://schemas.openxmlformats.org/officeDocument/2006/relationships/audio" Target="../media/audio42.wav"/><Relationship Id="rId17" Type="http://schemas.openxmlformats.org/officeDocument/2006/relationships/audio" Target="../media/audio44.wav"/><Relationship Id="rId25" Type="http://schemas.openxmlformats.org/officeDocument/2006/relationships/audio" Target="../media/audio48.wav"/><Relationship Id="rId33" Type="http://schemas.openxmlformats.org/officeDocument/2006/relationships/audio" Target="../media/audio52.wav"/><Relationship Id="rId38" Type="http://schemas.openxmlformats.org/officeDocument/2006/relationships/image" Target="../media/image57.png"/><Relationship Id="rId2" Type="http://schemas.openxmlformats.org/officeDocument/2006/relationships/audio" Target="../media/audio37.wav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29" Type="http://schemas.openxmlformats.org/officeDocument/2006/relationships/audio" Target="../media/audio5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9.wav"/><Relationship Id="rId11" Type="http://schemas.openxmlformats.org/officeDocument/2006/relationships/image" Target="../media/image44.png"/><Relationship Id="rId24" Type="http://schemas.openxmlformats.org/officeDocument/2006/relationships/image" Target="../media/image50.png"/><Relationship Id="rId32" Type="http://schemas.openxmlformats.org/officeDocument/2006/relationships/image" Target="../media/image54.png"/><Relationship Id="rId37" Type="http://schemas.openxmlformats.org/officeDocument/2006/relationships/audio" Target="../media/audio54.wav"/><Relationship Id="rId5" Type="http://schemas.openxmlformats.org/officeDocument/2006/relationships/image" Target="../media/image41.png"/><Relationship Id="rId15" Type="http://schemas.openxmlformats.org/officeDocument/2006/relationships/audio" Target="../media/audio43.wav"/><Relationship Id="rId23" Type="http://schemas.openxmlformats.org/officeDocument/2006/relationships/audio" Target="../media/audio47.wav"/><Relationship Id="rId28" Type="http://schemas.openxmlformats.org/officeDocument/2006/relationships/image" Target="../media/image52.png"/><Relationship Id="rId36" Type="http://schemas.openxmlformats.org/officeDocument/2006/relationships/image" Target="../media/image56.png"/><Relationship Id="rId10" Type="http://schemas.openxmlformats.org/officeDocument/2006/relationships/audio" Target="../media/audio41.wav"/><Relationship Id="rId19" Type="http://schemas.openxmlformats.org/officeDocument/2006/relationships/audio" Target="../media/audio45.wav"/><Relationship Id="rId31" Type="http://schemas.openxmlformats.org/officeDocument/2006/relationships/audio" Target="../media/audio51.wav"/><Relationship Id="rId4" Type="http://schemas.openxmlformats.org/officeDocument/2006/relationships/audio" Target="../media/audio38.wav"/><Relationship Id="rId9" Type="http://schemas.openxmlformats.org/officeDocument/2006/relationships/image" Target="../media/image43.png"/><Relationship Id="rId14" Type="http://schemas.openxmlformats.org/officeDocument/2006/relationships/audio" Target="../media/audio8.wav"/><Relationship Id="rId22" Type="http://schemas.openxmlformats.org/officeDocument/2006/relationships/image" Target="../media/image49.png"/><Relationship Id="rId27" Type="http://schemas.openxmlformats.org/officeDocument/2006/relationships/audio" Target="../media/audio49.wav"/><Relationship Id="rId30" Type="http://schemas.openxmlformats.org/officeDocument/2006/relationships/image" Target="../media/image53.png"/><Relationship Id="rId35" Type="http://schemas.openxmlformats.org/officeDocument/2006/relationships/audio" Target="../media/audio5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37.png"/><Relationship Id="rId3" Type="http://schemas.openxmlformats.org/officeDocument/2006/relationships/audio" Target="../media/audio34.wav"/><Relationship Id="rId7" Type="http://schemas.openxmlformats.org/officeDocument/2006/relationships/image" Target="../media/image34.png"/><Relationship Id="rId12" Type="http://schemas.openxmlformats.org/officeDocument/2006/relationships/audio" Target="../media/audio3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0.wav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audio" Target="../media/audio32.wav"/><Relationship Id="rId4" Type="http://schemas.openxmlformats.org/officeDocument/2006/relationships/audio" Target="../media/audio29.wav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37.png"/><Relationship Id="rId3" Type="http://schemas.openxmlformats.org/officeDocument/2006/relationships/audio" Target="../media/audio34.wav"/><Relationship Id="rId7" Type="http://schemas.openxmlformats.org/officeDocument/2006/relationships/image" Target="../media/image34.png"/><Relationship Id="rId12" Type="http://schemas.openxmlformats.org/officeDocument/2006/relationships/audio" Target="../media/audio3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0.wav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audio" Target="../media/audio32.wav"/><Relationship Id="rId4" Type="http://schemas.openxmlformats.org/officeDocument/2006/relationships/audio" Target="../media/audio29.wav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37.png"/><Relationship Id="rId3" Type="http://schemas.openxmlformats.org/officeDocument/2006/relationships/audio" Target="../media/audio34.wav"/><Relationship Id="rId7" Type="http://schemas.openxmlformats.org/officeDocument/2006/relationships/image" Target="../media/image34.png"/><Relationship Id="rId12" Type="http://schemas.openxmlformats.org/officeDocument/2006/relationships/audio" Target="../media/audio3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0.wav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audio" Target="../media/audio32.wav"/><Relationship Id="rId4" Type="http://schemas.openxmlformats.org/officeDocument/2006/relationships/audio" Target="../media/audio29.wav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37.png"/><Relationship Id="rId3" Type="http://schemas.openxmlformats.org/officeDocument/2006/relationships/audio" Target="../media/audio34.wav"/><Relationship Id="rId7" Type="http://schemas.openxmlformats.org/officeDocument/2006/relationships/image" Target="../media/image34.png"/><Relationship Id="rId12" Type="http://schemas.openxmlformats.org/officeDocument/2006/relationships/audio" Target="../media/audio3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0.wav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audio" Target="../media/audio32.wav"/><Relationship Id="rId4" Type="http://schemas.openxmlformats.org/officeDocument/2006/relationships/audio" Target="../media/audio29.wav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37.png"/><Relationship Id="rId3" Type="http://schemas.openxmlformats.org/officeDocument/2006/relationships/audio" Target="../media/audio34.wav"/><Relationship Id="rId7" Type="http://schemas.openxmlformats.org/officeDocument/2006/relationships/image" Target="../media/image34.png"/><Relationship Id="rId12" Type="http://schemas.openxmlformats.org/officeDocument/2006/relationships/audio" Target="../media/audio3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0.wav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audio" Target="../media/audio32.wav"/><Relationship Id="rId4" Type="http://schemas.openxmlformats.org/officeDocument/2006/relationships/audio" Target="../media/audio29.wav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4.png"/><Relationship Id="rId7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6.wav"/><Relationship Id="rId5" Type="http://schemas.openxmlformats.org/officeDocument/2006/relationships/audio" Target="../media/audio55.wav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7.wav"/><Relationship Id="rId5" Type="http://schemas.openxmlformats.org/officeDocument/2006/relationships/audio" Target="../media/audio55.wav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3.png"/><Relationship Id="rId7" Type="http://schemas.openxmlformats.org/officeDocument/2006/relationships/image" Target="../media/image5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8.wav"/><Relationship Id="rId5" Type="http://schemas.openxmlformats.org/officeDocument/2006/relationships/audio" Target="../media/audio55.wav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0.wav"/><Relationship Id="rId13" Type="http://schemas.openxmlformats.org/officeDocument/2006/relationships/image" Target="../media/image55.png"/><Relationship Id="rId18" Type="http://schemas.openxmlformats.org/officeDocument/2006/relationships/audio" Target="../media/audio37.wav"/><Relationship Id="rId3" Type="http://schemas.openxmlformats.org/officeDocument/2006/relationships/image" Target="../media/image49.png"/><Relationship Id="rId21" Type="http://schemas.openxmlformats.org/officeDocument/2006/relationships/image" Target="../media/image33.png"/><Relationship Id="rId7" Type="http://schemas.openxmlformats.org/officeDocument/2006/relationships/image" Target="../media/image52.png"/><Relationship Id="rId12" Type="http://schemas.openxmlformats.org/officeDocument/2006/relationships/audio" Target="../media/audio52.wav"/><Relationship Id="rId17" Type="http://schemas.openxmlformats.org/officeDocument/2006/relationships/image" Target="../media/image57.png"/><Relationship Id="rId25" Type="http://schemas.openxmlformats.org/officeDocument/2006/relationships/image" Target="../media/image35.png"/><Relationship Id="rId2" Type="http://schemas.openxmlformats.org/officeDocument/2006/relationships/audio" Target="../media/audio46.wav"/><Relationship Id="rId16" Type="http://schemas.openxmlformats.org/officeDocument/2006/relationships/audio" Target="../media/audio54.wav"/><Relationship Id="rId20" Type="http://schemas.openxmlformats.org/officeDocument/2006/relationships/audio" Target="../media/audio2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9.wav"/><Relationship Id="rId11" Type="http://schemas.openxmlformats.org/officeDocument/2006/relationships/image" Target="../media/image54.png"/><Relationship Id="rId24" Type="http://schemas.openxmlformats.org/officeDocument/2006/relationships/audio" Target="../media/audio31.wav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23" Type="http://schemas.openxmlformats.org/officeDocument/2006/relationships/image" Target="../media/image34.png"/><Relationship Id="rId10" Type="http://schemas.openxmlformats.org/officeDocument/2006/relationships/audio" Target="../media/audio51.wav"/><Relationship Id="rId19" Type="http://schemas.openxmlformats.org/officeDocument/2006/relationships/image" Target="../media/image40.png"/><Relationship Id="rId4" Type="http://schemas.openxmlformats.org/officeDocument/2006/relationships/audio" Target="../media/audio48.wav"/><Relationship Id="rId9" Type="http://schemas.openxmlformats.org/officeDocument/2006/relationships/image" Target="../media/image53.png"/><Relationship Id="rId14" Type="http://schemas.openxmlformats.org/officeDocument/2006/relationships/audio" Target="../media/audio53.wav"/><Relationship Id="rId22" Type="http://schemas.openxmlformats.org/officeDocument/2006/relationships/audio" Target="../media/audio30.wav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9" Type="http://schemas.openxmlformats.org/officeDocument/2006/relationships/audio" Target="../media/audio21.wav"/><Relationship Id="rId3" Type="http://schemas.openxmlformats.org/officeDocument/2006/relationships/image" Target="../media/image6.png"/><Relationship Id="rId21" Type="http://schemas.openxmlformats.org/officeDocument/2006/relationships/audio" Target="../media/audio12.wav"/><Relationship Id="rId34" Type="http://schemas.openxmlformats.org/officeDocument/2006/relationships/image" Target="../media/image21.png"/><Relationship Id="rId42" Type="http://schemas.openxmlformats.org/officeDocument/2006/relationships/image" Target="../media/image25.png"/><Relationship Id="rId47" Type="http://schemas.openxmlformats.org/officeDocument/2006/relationships/audio" Target="../media/audio25.wav"/><Relationship Id="rId50" Type="http://schemas.openxmlformats.org/officeDocument/2006/relationships/image" Target="../media/image29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33" Type="http://schemas.openxmlformats.org/officeDocument/2006/relationships/audio" Target="../media/audio18.wav"/><Relationship Id="rId38" Type="http://schemas.openxmlformats.org/officeDocument/2006/relationships/image" Target="../media/image23.png"/><Relationship Id="rId46" Type="http://schemas.openxmlformats.org/officeDocument/2006/relationships/image" Target="../media/image27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audio" Target="../media/audio16.wav"/><Relationship Id="rId41" Type="http://schemas.openxmlformats.org/officeDocument/2006/relationships/audio" Target="../media/audio22.wav"/><Relationship Id="rId5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24" Type="http://schemas.openxmlformats.org/officeDocument/2006/relationships/image" Target="../media/image16.png"/><Relationship Id="rId32" Type="http://schemas.openxmlformats.org/officeDocument/2006/relationships/image" Target="../media/image20.png"/><Relationship Id="rId37" Type="http://schemas.openxmlformats.org/officeDocument/2006/relationships/audio" Target="../media/audio20.wav"/><Relationship Id="rId40" Type="http://schemas.openxmlformats.org/officeDocument/2006/relationships/image" Target="../media/image24.png"/><Relationship Id="rId45" Type="http://schemas.openxmlformats.org/officeDocument/2006/relationships/audio" Target="../media/audio24.wav"/><Relationship Id="rId53" Type="http://schemas.openxmlformats.org/officeDocument/2006/relationships/audio" Target="../media/audio28.wav"/><Relationship Id="rId5" Type="http://schemas.openxmlformats.org/officeDocument/2006/relationships/image" Target="../media/image7.png"/><Relationship Id="rId15" Type="http://schemas.openxmlformats.org/officeDocument/2006/relationships/audio" Target="../media/audio9.wav"/><Relationship Id="rId23" Type="http://schemas.openxmlformats.org/officeDocument/2006/relationships/audio" Target="../media/audio13.wav"/><Relationship Id="rId28" Type="http://schemas.openxmlformats.org/officeDocument/2006/relationships/image" Target="../media/image18.png"/><Relationship Id="rId36" Type="http://schemas.openxmlformats.org/officeDocument/2006/relationships/image" Target="../media/image22.png"/><Relationship Id="rId49" Type="http://schemas.openxmlformats.org/officeDocument/2006/relationships/audio" Target="../media/audio26.wav"/><Relationship Id="rId10" Type="http://schemas.openxmlformats.org/officeDocument/2006/relationships/audio" Target="../media/audio6.wav"/><Relationship Id="rId19" Type="http://schemas.openxmlformats.org/officeDocument/2006/relationships/audio" Target="../media/audio11.wav"/><Relationship Id="rId31" Type="http://schemas.openxmlformats.org/officeDocument/2006/relationships/audio" Target="../media/audio17.wav"/><Relationship Id="rId44" Type="http://schemas.openxmlformats.org/officeDocument/2006/relationships/image" Target="../media/image26.png"/><Relationship Id="rId52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Relationship Id="rId22" Type="http://schemas.openxmlformats.org/officeDocument/2006/relationships/image" Target="../media/image15.png"/><Relationship Id="rId27" Type="http://schemas.openxmlformats.org/officeDocument/2006/relationships/audio" Target="../media/audio15.wav"/><Relationship Id="rId30" Type="http://schemas.openxmlformats.org/officeDocument/2006/relationships/image" Target="../media/image19.png"/><Relationship Id="rId35" Type="http://schemas.openxmlformats.org/officeDocument/2006/relationships/audio" Target="../media/audio19.wav"/><Relationship Id="rId43" Type="http://schemas.openxmlformats.org/officeDocument/2006/relationships/audio" Target="../media/audio23.wav"/><Relationship Id="rId48" Type="http://schemas.openxmlformats.org/officeDocument/2006/relationships/image" Target="../media/image28.png"/><Relationship Id="rId8" Type="http://schemas.openxmlformats.org/officeDocument/2006/relationships/audio" Target="../media/audio5.wav"/><Relationship Id="rId51" Type="http://schemas.openxmlformats.org/officeDocument/2006/relationships/audio" Target="../media/audio27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1.wav"/><Relationship Id="rId11" Type="http://schemas.openxmlformats.org/officeDocument/2006/relationships/audio" Target="../media/audio33.wav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audio" Target="../media/audio30.wav"/><Relationship Id="rId9" Type="http://schemas.openxmlformats.org/officeDocument/2006/relationships/audio" Target="../media/audio3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37.png"/><Relationship Id="rId3" Type="http://schemas.openxmlformats.org/officeDocument/2006/relationships/audio" Target="../media/audio34.wav"/><Relationship Id="rId7" Type="http://schemas.openxmlformats.org/officeDocument/2006/relationships/image" Target="../media/image34.png"/><Relationship Id="rId12" Type="http://schemas.openxmlformats.org/officeDocument/2006/relationships/audio" Target="../media/audio3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0.wav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audio" Target="../media/audio32.wav"/><Relationship Id="rId4" Type="http://schemas.openxmlformats.org/officeDocument/2006/relationships/audio" Target="../media/audio29.wav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37.png"/><Relationship Id="rId3" Type="http://schemas.openxmlformats.org/officeDocument/2006/relationships/audio" Target="../media/audio34.wav"/><Relationship Id="rId7" Type="http://schemas.openxmlformats.org/officeDocument/2006/relationships/image" Target="../media/image34.png"/><Relationship Id="rId12" Type="http://schemas.openxmlformats.org/officeDocument/2006/relationships/audio" Target="../media/audio3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0.wav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audio" Target="../media/audio32.wav"/><Relationship Id="rId4" Type="http://schemas.openxmlformats.org/officeDocument/2006/relationships/audio" Target="../media/audio29.wav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37.png"/><Relationship Id="rId3" Type="http://schemas.openxmlformats.org/officeDocument/2006/relationships/audio" Target="../media/audio34.wav"/><Relationship Id="rId7" Type="http://schemas.openxmlformats.org/officeDocument/2006/relationships/image" Target="../media/image34.png"/><Relationship Id="rId12" Type="http://schemas.openxmlformats.org/officeDocument/2006/relationships/audio" Target="../media/audio3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0.wav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audio" Target="../media/audio32.wav"/><Relationship Id="rId4" Type="http://schemas.openxmlformats.org/officeDocument/2006/relationships/audio" Target="../media/audio29.wav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37.png"/><Relationship Id="rId3" Type="http://schemas.openxmlformats.org/officeDocument/2006/relationships/audio" Target="../media/audio34.wav"/><Relationship Id="rId7" Type="http://schemas.openxmlformats.org/officeDocument/2006/relationships/image" Target="../media/image34.png"/><Relationship Id="rId12" Type="http://schemas.openxmlformats.org/officeDocument/2006/relationships/audio" Target="../media/audio3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0.wav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audio" Target="../media/audio32.wav"/><Relationship Id="rId4" Type="http://schemas.openxmlformats.org/officeDocument/2006/relationships/audio" Target="../media/audio29.wav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2908" y="2348880"/>
            <a:ext cx="3847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4- I know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alphabet !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4" name="a_phone_number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20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6" name="an_address.wav"/>
            </a:hlinkClick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8" name="an_email_address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93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0" name="dot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8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2" name="at.wav"/>
            </a:hlinkClick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45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295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6" y="1436833"/>
            <a:ext cx="8208907" cy="46348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5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5" name="N1 - S2 My school - S4 I know my alphab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000" y="1224304"/>
            <a:ext cx="8784000" cy="494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20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21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98" y="126876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23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04" y="126876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22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6876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0" name="25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14" y="126876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2" name="26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1" y="270892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4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 dirty="0"/>
          </a:p>
        </p:txBody>
      </p:sp>
      <p:pic>
        <p:nvPicPr>
          <p:cNvPr id="16" name="Image 15">
            <a:hlinkClick r:id="" action="ppaction://noaction">
              <a:snd r:embed="rId15" name="24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89" y="126876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7" name="27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98" y="270892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19" name="28.wav"/>
            </a:hlinkClick>
          </p:cNvPr>
          <p:cNvPicPr preferRelativeResize="0"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70892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21" name="30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88" y="270892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23" name="29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996" y="270892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25" name="50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07" y="5157192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27" name="60.wav"/>
            </a:hlinkClick>
          </p:cNvPr>
          <p:cNvPicPr>
            <a:picLocks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43" y="5157192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29" name="40.wav"/>
            </a:hlinkClick>
          </p:cNvPr>
          <p:cNvPicPr>
            <a:picLocks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1" y="5168779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31" name="70.wav"/>
            </a:hlinkClick>
          </p:cNvPr>
          <p:cNvPicPr>
            <a:picLocks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159477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33" name="80.wav"/>
            </a:hlinkClick>
          </p:cNvPr>
          <p:cNvPicPr preferRelativeResize="0">
            <a:picLocks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86" y="5159477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35" name="100.wav"/>
            </a:hlinkClick>
          </p:cNvPr>
          <p:cNvPicPr>
            <a:picLocks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408" y="5157192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37" name="90.wav"/>
            </a:hlinkClick>
          </p:cNvPr>
          <p:cNvPicPr>
            <a:picLocks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28" y="5159477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04528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4" name="a_phone_number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20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6" name="an_address.wav"/>
            </a:hlinkClick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8" name="an_email_address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93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0" name="dot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8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2" name="at.wav"/>
            </a:hlinkClick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45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747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4" name="a_phone_number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52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6" name="an_address.wav"/>
            </a:hlinkClick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93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8" name="an_email_address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0" name="dot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2" name="at.wav"/>
            </a:hlinkClick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072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4" name="a_phone_number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52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6" name="an_address.wav"/>
            </a:hlinkClick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8" name="an_email_address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6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0" name="dot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440" y="198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2" name="at.wav"/>
            </a:hlinkClick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93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174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4" name="a_phone_number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93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6" name="an_address.wav"/>
            </a:hlinkClick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8" name="an_email_address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6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0" name="dot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52" y="198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2" name="at.wav"/>
            </a:hlinkClick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755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4" name="a_phone_number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440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6" name="an_address.wav"/>
            </a:hlinkClick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8" name="an_email_address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0" name="dot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93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2" name="at.wav"/>
            </a:hlinkClick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286" y="198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900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an_address-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195825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363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4" name="TT_Not_these_things_here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what-s-name_john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196555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430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an_email_address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35" y="5196556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51" y="508659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305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779691" y="1456753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twenty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773765" y="2119068"/>
            <a:ext cx="2870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thirty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792760" y="2870515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forty</a:t>
            </a:r>
            <a:endParaRPr lang="fr-FR" sz="2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812233" y="584132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eighty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4319912" y="145525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ninety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4319912" y="214124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hundred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4576937" y="3492125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phone </a:t>
            </a:r>
            <a:r>
              <a:rPr lang="fr-FR" sz="2800" dirty="0" err="1" smtClean="0"/>
              <a:t>number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809269" y="362371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fifty</a:t>
            </a:r>
            <a:endParaRPr lang="fr-FR" sz="2800" dirty="0"/>
          </a:p>
        </p:txBody>
      </p:sp>
      <p:sp>
        <p:nvSpPr>
          <p:cNvPr id="43" name="ZoneTexte 42"/>
          <p:cNvSpPr txBox="1"/>
          <p:nvPr/>
        </p:nvSpPr>
        <p:spPr>
          <a:xfrm>
            <a:off x="809269" y="4362209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sixty</a:t>
            </a:r>
            <a:endParaRPr lang="fr-FR" sz="2800" dirty="0"/>
          </a:p>
        </p:txBody>
      </p:sp>
      <p:pic>
        <p:nvPicPr>
          <p:cNvPr id="25" name="Image 24">
            <a:hlinkClick r:id="" action="ppaction://noaction">
              <a:snd r:embed="rId2" name="30.wav"/>
            </a:hlinkClick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1" y="2132856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>
            <a:hlinkClick r:id="" action="ppaction://noaction">
              <a:snd r:embed="rId4" name="50.wav"/>
            </a:hlinkClick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1" y="3609080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4" name="Image 33">
            <a:hlinkClick r:id="" action="ppaction://noaction">
              <a:snd r:embed="rId6" name="60.wav"/>
            </a:hlinkClick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1" y="4345429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Image 34">
            <a:hlinkClick r:id="" action="ppaction://noaction">
              <a:snd r:embed="rId8" name="40.wav"/>
            </a:hlinkClick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1" y="2875866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6" name="Image 35">
            <a:hlinkClick r:id="" action="ppaction://noaction">
              <a:snd r:embed="rId10" name="70.wav"/>
            </a:hlinkClick>
          </p:cNvPr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1" y="5081093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7" name="Image 36">
            <a:hlinkClick r:id="" action="ppaction://noaction">
              <a:snd r:embed="rId12" name="80.wav"/>
            </a:hlinkClick>
          </p:cNvPr>
          <p:cNvPicPr preferRelativeResize="0"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1" y="5841328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8" name="Image 37">
            <a:hlinkClick r:id="" action="ppaction://noaction">
              <a:snd r:embed="rId14" name="100.wav"/>
            </a:hlinkClick>
          </p:cNvPr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132856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0" name="Image 39">
            <a:hlinkClick r:id="" action="ppaction://noaction">
              <a:snd r:embed="rId16" name="90.wav"/>
            </a:hlinkClick>
          </p:cNvPr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39973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4" name="Image 43">
            <a:hlinkClick r:id="" action="ppaction://noaction">
              <a:snd r:embed="rId18" name="20.wav"/>
            </a:hlinkClick>
          </p:cNvPr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1" y="1484784"/>
            <a:ext cx="540000" cy="4641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5" name="ZoneTexte 44"/>
          <p:cNvSpPr txBox="1"/>
          <p:nvPr/>
        </p:nvSpPr>
        <p:spPr>
          <a:xfrm>
            <a:off x="792760" y="5081093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seventy</a:t>
            </a:r>
            <a:endParaRPr lang="fr-FR" sz="2800" dirty="0"/>
          </a:p>
        </p:txBody>
      </p:sp>
      <p:pic>
        <p:nvPicPr>
          <p:cNvPr id="46" name="Image 45">
            <a:hlinkClick r:id="" action="ppaction://noaction">
              <a:snd r:embed="rId20" name="a_phone_number.wav"/>
            </a:hlinkClick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520" y="3393735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7" name="Image 46">
            <a:hlinkClick r:id="" action="ppaction://noaction">
              <a:snd r:embed="rId22" name="an_address.wav"/>
            </a:hlinkClick>
          </p:cNvPr>
          <p:cNvPicPr preferRelativeResize="0">
            <a:picLocks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525429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8" name="Image 47">
            <a:hlinkClick r:id="" action="ppaction://noaction">
              <a:snd r:embed="rId24" name="an_email_address.wav"/>
            </a:hlinkClick>
          </p:cNvPr>
          <p:cNvPicPr>
            <a:picLocks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520" y="5621093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9" name="ZoneTexte 48"/>
          <p:cNvSpPr txBox="1"/>
          <p:nvPr/>
        </p:nvSpPr>
        <p:spPr>
          <a:xfrm>
            <a:off x="4576937" y="459291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an </a:t>
            </a:r>
            <a:r>
              <a:rPr lang="fr-FR" sz="2800" dirty="0" err="1" smtClean="0"/>
              <a:t>adress</a:t>
            </a:r>
            <a:endParaRPr lang="fr-FR" sz="2800" dirty="0"/>
          </a:p>
        </p:txBody>
      </p:sp>
      <p:sp>
        <p:nvSpPr>
          <p:cNvPr id="50" name="ZoneTexte 49"/>
          <p:cNvSpPr txBox="1"/>
          <p:nvPr/>
        </p:nvSpPr>
        <p:spPr>
          <a:xfrm>
            <a:off x="4585817" y="5719483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an e-mail </a:t>
            </a:r>
            <a:r>
              <a:rPr lang="fr-FR" sz="2800" dirty="0" err="1" smtClean="0"/>
              <a:t>adress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a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4603"/>
            <a:ext cx="1080000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b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78" y="1344603"/>
            <a:ext cx="1080000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d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0" y="1342318"/>
            <a:ext cx="1080000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c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920" y="1344603"/>
            <a:ext cx="1080000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0" name="f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30731"/>
            <a:ext cx="1080000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2" name="g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330731"/>
            <a:ext cx="1080000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4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 dirty="0"/>
          </a:p>
        </p:txBody>
      </p:sp>
      <p:pic>
        <p:nvPicPr>
          <p:cNvPr id="16" name="Image 15">
            <a:hlinkClick r:id="" action="ppaction://noaction">
              <a:snd r:embed="rId15" name="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200" y="1342318"/>
            <a:ext cx="1080000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7" name="h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82791"/>
            <a:ext cx="1080000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19" name="i.wav"/>
            </a:hlinkClick>
          </p:cNvPr>
          <p:cNvPicPr preferRelativeResize="0"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78" y="2582791"/>
            <a:ext cx="1080000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21" name="k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0" y="2580506"/>
            <a:ext cx="1080000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23" name="j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920" y="2582791"/>
            <a:ext cx="1080000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25" name="m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568919"/>
            <a:ext cx="1080000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27" name="n.wav"/>
            </a:hlinkClick>
          </p:cNvPr>
          <p:cNvPicPr>
            <a:picLocks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2568919"/>
            <a:ext cx="1080000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29" name="l.wav"/>
            </a:hlinkClick>
          </p:cNvPr>
          <p:cNvPicPr>
            <a:picLocks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200" y="2580506"/>
            <a:ext cx="1080000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31" name="o.wav"/>
            </a:hlinkClick>
          </p:cNvPr>
          <p:cNvPicPr>
            <a:picLocks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15191"/>
            <a:ext cx="1080000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33" name="p.wav"/>
            </a:hlinkClick>
          </p:cNvPr>
          <p:cNvPicPr preferRelativeResize="0">
            <a:picLocks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78" y="3815191"/>
            <a:ext cx="1080000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35" name="r.wav"/>
            </a:hlinkClick>
          </p:cNvPr>
          <p:cNvPicPr>
            <a:picLocks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0" y="3812906"/>
            <a:ext cx="1080000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37" name="q.wav"/>
            </a:hlinkClick>
          </p:cNvPr>
          <p:cNvPicPr>
            <a:picLocks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920" y="3815191"/>
            <a:ext cx="1080000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39" name="t.wav"/>
            </a:hlinkClick>
          </p:cNvPr>
          <p:cNvPicPr>
            <a:picLocks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801319"/>
            <a:ext cx="1080000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41" name="u.wav"/>
            </a:hlinkClick>
          </p:cNvPr>
          <p:cNvPicPr>
            <a:picLocks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801319"/>
            <a:ext cx="1080000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43" name="s.wav"/>
            </a:hlinkClick>
          </p:cNvPr>
          <p:cNvPicPr>
            <a:picLocks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200" y="3812906"/>
            <a:ext cx="1080000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45" name="v.wav"/>
            </a:hlinkClick>
          </p:cNvPr>
          <p:cNvPicPr>
            <a:picLocks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092974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>
            <a:hlinkClick r:id="" action="ppaction://noaction">
              <a:snd r:embed="rId47" name="w.wav"/>
            </a:hlinkClick>
          </p:cNvPr>
          <p:cNvPicPr preferRelativeResize="0">
            <a:picLocks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78" y="5092974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4" name="Image 33">
            <a:hlinkClick r:id="" action="ppaction://noaction">
              <a:snd r:embed="rId49" name="y.wav"/>
            </a:hlinkClick>
          </p:cNvPr>
          <p:cNvPicPr>
            <a:picLocks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0" y="5090689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Image 34">
            <a:hlinkClick r:id="" action="ppaction://noaction">
              <a:snd r:embed="rId51" name="x.wav"/>
            </a:hlinkClick>
          </p:cNvPr>
          <p:cNvPicPr>
            <a:picLocks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920" y="5092974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7" name="Image 36">
            <a:hlinkClick r:id="" action="ppaction://noaction">
              <a:snd r:embed="rId53" name="z.wav"/>
            </a:hlinkClick>
          </p:cNvPr>
          <p:cNvPicPr>
            <a:picLocks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200" y="5090689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bc Rock By Greg &amp; Steve-1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956" y="1412776"/>
            <a:ext cx="6034088" cy="4525963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02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a_phone_number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an_address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6" name="an_email_address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8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 dirty="0"/>
          </a:p>
        </p:txBody>
      </p:sp>
      <p:pic>
        <p:nvPicPr>
          <p:cNvPr id="18" name="Image 17">
            <a:hlinkClick r:id="" action="ppaction://noaction">
              <a:snd r:embed="rId9" name="do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00" y="400522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11" name="at.wav"/>
            </a:hlinkClick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240" y="4005224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275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3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4" name="a_phone_number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52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6" name="an_address.wav"/>
            </a:hlinkClick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8" name="an_email_address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6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0" name="dot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440" y="198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2" name="at.wav"/>
            </a:hlinkClick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93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962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4" name="a_phone_number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93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6" name="an_address.wav"/>
            </a:hlinkClick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8" name="an_email_address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6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0" name="dot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52" y="198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2" name="at.wav"/>
            </a:hlinkClick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447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4" name="a_phone_number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52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6" name="an_address.wav"/>
            </a:hlinkClick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93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8" name="an_email_address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0" name="dot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2" name="at.wav"/>
            </a:hlinkClick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151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4" name="a_phone_number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440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6" name="an_address.wav"/>
            </a:hlinkClick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8" name="an_email_address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0" name="dot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93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2" name="at.wav"/>
            </a:hlinkClick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286" y="198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248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296</Words>
  <Application>Microsoft Office PowerPoint</Application>
  <PresentationFormat>Affichage à l'écran (4:3)</PresentationFormat>
  <Paragraphs>70</Paragraphs>
  <Slides>22</Slides>
  <Notes>11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Présentation PowerPoint</vt:lpstr>
      <vt:lpstr>Présentation PowerPoint</vt:lpstr>
      <vt:lpstr>Listen and repeat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Look, listen and describe.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51</cp:revision>
  <dcterms:created xsi:type="dcterms:W3CDTF">2021-09-22T15:46:35Z</dcterms:created>
  <dcterms:modified xsi:type="dcterms:W3CDTF">2022-01-26T09:34:08Z</dcterms:modified>
</cp:coreProperties>
</file>