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311" r:id="rId3"/>
    <p:sldId id="360" r:id="rId4"/>
    <p:sldId id="369" r:id="rId5"/>
    <p:sldId id="371" r:id="rId6"/>
    <p:sldId id="368" r:id="rId7"/>
    <p:sldId id="370" r:id="rId8"/>
    <p:sldId id="372" r:id="rId9"/>
    <p:sldId id="269" r:id="rId10"/>
    <p:sldId id="384" r:id="rId11"/>
    <p:sldId id="324" r:id="rId12"/>
    <p:sldId id="325" r:id="rId13"/>
    <p:sldId id="326" r:id="rId14"/>
    <p:sldId id="282" r:id="rId15"/>
    <p:sldId id="385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4713-B86F-4B56-BCB3-F7687A067F59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C57C-B9B6-42E2-BC5E-EACF39863C34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A37E1-E186-4436-B85E-EDC7BCE177E5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212-ECE4-4525-8B9C-D4D85C88B865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7B5D-531A-4C3A-BB4A-5A0BA13DF3AD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F03-D638-4332-A924-7677664FB91C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9877-941D-4ABE-9AC8-82A6DE94344B}" type="datetime1">
              <a:rPr lang="fr-FR" smtClean="0"/>
              <a:t>26/01/2022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1091-0DB6-41B7-97B5-35E071DF0C88}" type="datetime1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4FCF-AE58-42F6-89D3-99D468713BC5}" type="datetime1">
              <a:rPr lang="fr-FR" smtClean="0"/>
              <a:t>26/01/2022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BB83-EE9E-4A74-B664-E19EAC8EED4E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6EE8-95A5-4E57-8BFC-6D0DEBEDEDF1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B79BF-8FC1-46C4-BF4B-76972FE3513C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5.wav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6.wav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7.wav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27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audio" Target="../media/audio26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11" Type="http://schemas.openxmlformats.org/officeDocument/2006/relationships/audio" Target="../media/audio7.wav"/><Relationship Id="rId5" Type="http://schemas.openxmlformats.org/officeDocument/2006/relationships/audio" Target="../media/audio22.wav"/><Relationship Id="rId10" Type="http://schemas.openxmlformats.org/officeDocument/2006/relationships/audio" Target="../media/audio25.wav"/><Relationship Id="rId4" Type="http://schemas.openxmlformats.org/officeDocument/2006/relationships/audio" Target="../media/audio21.wav"/><Relationship Id="rId9" Type="http://schemas.openxmlformats.org/officeDocument/2006/relationships/audio" Target="../media/audio6.wav"/><Relationship Id="rId1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8.wa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8.wa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8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2.4-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spell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92907" y="1268760"/>
            <a:ext cx="48715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/>
              <a:t>Thando</a:t>
            </a:r>
            <a:r>
              <a:rPr lang="en-US" sz="2100" dirty="0"/>
              <a:t>: “I’d like to see more about your school. Can you send us some pictures</a:t>
            </a:r>
            <a:r>
              <a:rPr lang="en-US" sz="2100" dirty="0" smtClean="0"/>
              <a:t>?”</a:t>
            </a:r>
          </a:p>
          <a:p>
            <a:pPr algn="just"/>
            <a:r>
              <a:rPr lang="en-US" sz="2100" dirty="0" smtClean="0"/>
              <a:t>Tom</a:t>
            </a:r>
            <a:r>
              <a:rPr lang="en-US" sz="2100" dirty="0"/>
              <a:t>: “Yes, sure. What’s your email address</a:t>
            </a:r>
            <a:r>
              <a:rPr lang="en-US" sz="2100" dirty="0" smtClean="0"/>
              <a:t>?”</a:t>
            </a:r>
          </a:p>
          <a:p>
            <a:pPr algn="just"/>
            <a:r>
              <a:rPr lang="en-US" sz="2100" dirty="0" err="1" smtClean="0"/>
              <a:t>Thando</a:t>
            </a:r>
            <a:r>
              <a:rPr lang="en-US" sz="2100" dirty="0"/>
              <a:t>: “My email address is thando73@myemail.com</a:t>
            </a:r>
            <a:r>
              <a:rPr lang="en-US" sz="2100" dirty="0" smtClean="0"/>
              <a:t>”</a:t>
            </a:r>
          </a:p>
          <a:p>
            <a:pPr algn="just"/>
            <a:r>
              <a:rPr lang="en-US" sz="2100" dirty="0" smtClean="0"/>
              <a:t>Tom</a:t>
            </a:r>
            <a:r>
              <a:rPr lang="en-US" sz="2100" dirty="0"/>
              <a:t>: “Can you spell it please</a:t>
            </a:r>
            <a:r>
              <a:rPr lang="en-US" sz="2100" dirty="0" smtClean="0"/>
              <a:t>?”</a:t>
            </a:r>
          </a:p>
          <a:p>
            <a:pPr algn="just"/>
            <a:r>
              <a:rPr lang="en-US" sz="2100" dirty="0" err="1" smtClean="0"/>
              <a:t>Thando</a:t>
            </a:r>
            <a:r>
              <a:rPr lang="en-US" sz="2100" dirty="0"/>
              <a:t>: </a:t>
            </a:r>
            <a:r>
              <a:rPr lang="en-US" sz="2100" dirty="0" smtClean="0"/>
              <a:t>“T.H.A.N.D.O.7.3</a:t>
            </a:r>
            <a:r>
              <a:rPr lang="en-US" sz="2100" dirty="0"/>
              <a:t>.@</a:t>
            </a:r>
            <a:r>
              <a:rPr lang="en-US" sz="2100" dirty="0" smtClean="0"/>
              <a:t>myemail.com”</a:t>
            </a:r>
          </a:p>
          <a:p>
            <a:pPr algn="just"/>
            <a:r>
              <a:rPr lang="en-US" sz="2100" dirty="0" smtClean="0"/>
              <a:t>Lucy</a:t>
            </a:r>
            <a:r>
              <a:rPr lang="en-US" sz="2100" dirty="0"/>
              <a:t>: “What’s your email address, </a:t>
            </a:r>
            <a:r>
              <a:rPr lang="en-US" sz="2100" dirty="0" err="1"/>
              <a:t>Mbali</a:t>
            </a:r>
            <a:r>
              <a:rPr lang="en-US" sz="2100" dirty="0" smtClean="0"/>
              <a:t>?”</a:t>
            </a:r>
          </a:p>
          <a:p>
            <a:pPr algn="just"/>
            <a:r>
              <a:rPr lang="en-US" sz="2100" dirty="0" err="1" smtClean="0"/>
              <a:t>Mbali</a:t>
            </a:r>
            <a:r>
              <a:rPr lang="en-US" sz="2100" dirty="0"/>
              <a:t>: </a:t>
            </a:r>
            <a:r>
              <a:rPr lang="en-US" sz="2100" dirty="0" smtClean="0"/>
              <a:t>“Mbalilittleflower24@myemail.com”</a:t>
            </a:r>
          </a:p>
          <a:p>
            <a:pPr algn="just"/>
            <a:r>
              <a:rPr lang="en-US" sz="2100" dirty="0" smtClean="0"/>
              <a:t>Lucy</a:t>
            </a:r>
            <a:r>
              <a:rPr lang="en-US" sz="2100" dirty="0"/>
              <a:t>: “How many letters in your name? Can you spell it please</a:t>
            </a:r>
            <a:r>
              <a:rPr lang="en-US" sz="2100" dirty="0" smtClean="0"/>
              <a:t>?”</a:t>
            </a:r>
          </a:p>
          <a:p>
            <a:pPr algn="just"/>
            <a:r>
              <a:rPr lang="en-US" sz="2100" dirty="0" err="1" smtClean="0"/>
              <a:t>Mbali</a:t>
            </a:r>
            <a:r>
              <a:rPr lang="en-US" sz="2100" dirty="0"/>
              <a:t>: “Yes. In </a:t>
            </a:r>
            <a:r>
              <a:rPr lang="en-US" sz="2100" dirty="0" err="1"/>
              <a:t>Mbali</a:t>
            </a:r>
            <a:r>
              <a:rPr lang="en-US" sz="2100" dirty="0"/>
              <a:t>, there are 5 letters... it’s M B A L I</a:t>
            </a:r>
            <a:r>
              <a:rPr lang="en-US" sz="2100" dirty="0" smtClean="0"/>
              <a:t>.”</a:t>
            </a:r>
          </a:p>
          <a:p>
            <a:pPr algn="just"/>
            <a:r>
              <a:rPr lang="en-US" sz="2100" dirty="0" smtClean="0"/>
              <a:t>Lucy</a:t>
            </a:r>
            <a:r>
              <a:rPr lang="en-US" sz="2100" dirty="0"/>
              <a:t>: “Ok, perfect! Thank you</a:t>
            </a:r>
            <a:r>
              <a:rPr lang="en-US" sz="2100" dirty="0" smtClean="0"/>
              <a:t>!</a:t>
            </a:r>
          </a:p>
        </p:txBody>
      </p:sp>
      <p:pic>
        <p:nvPicPr>
          <p:cNvPr id="6" name="N2 - S2 My school  - S4 Can you spell 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144" y="1268760"/>
            <a:ext cx="3845763" cy="21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18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_mail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24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hilip_mail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john_mail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Practise</a:t>
            </a:r>
            <a:r>
              <a:rPr lang="fr-FR" sz="3200" dirty="0" smtClean="0"/>
              <a:t> </a:t>
            </a:r>
            <a:r>
              <a:rPr lang="fr-FR" sz="3200" dirty="0" err="1" smtClean="0"/>
              <a:t>your</a:t>
            </a:r>
            <a:r>
              <a:rPr lang="fr-FR" sz="3200" dirty="0" smtClean="0"/>
              <a:t> dialogue ?</a:t>
            </a:r>
            <a:endParaRPr lang="fr-FR" sz="32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13" name="Bouton d’action : Suivant 12">
            <a:hlinkClick r:id="" action="ppaction://noaction" highlightClick="1">
              <a:snd r:embed="rId2" name="Practise your dialogue.wav"/>
            </a:hlinkClick>
          </p:cNvPr>
          <p:cNvSpPr/>
          <p:nvPr/>
        </p:nvSpPr>
        <p:spPr>
          <a:xfrm>
            <a:off x="4644008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47664" y="1916832"/>
            <a:ext cx="6048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</a:t>
            </a:r>
            <a:r>
              <a:rPr lang="fr-FR" sz="2800" dirty="0" err="1" smtClean="0"/>
              <a:t>What’s</a:t>
            </a:r>
            <a:r>
              <a:rPr lang="fr-FR" sz="2800" dirty="0" smtClean="0"/>
              <a:t> </a:t>
            </a:r>
            <a:r>
              <a:rPr lang="fr-FR" sz="2800" dirty="0" err="1" smtClean="0"/>
              <a:t>your</a:t>
            </a:r>
            <a:r>
              <a:rPr lang="fr-FR" sz="2800" dirty="0" smtClean="0"/>
              <a:t> e-mail </a:t>
            </a:r>
            <a:r>
              <a:rPr lang="fr-FR" sz="2800" dirty="0" err="1" smtClean="0"/>
              <a:t>address</a:t>
            </a:r>
            <a:r>
              <a:rPr lang="fr-FR" sz="2800" dirty="0" smtClean="0"/>
              <a:t> ?</a:t>
            </a:r>
          </a:p>
          <a:p>
            <a:endParaRPr lang="fr-FR" sz="2800" dirty="0" smtClean="0"/>
          </a:p>
          <a:p>
            <a:pPr marL="285750" indent="-285750">
              <a:buFontTx/>
              <a:buChar char="-"/>
            </a:pPr>
            <a:r>
              <a:rPr lang="fr-FR" sz="2800" dirty="0" err="1" smtClean="0"/>
              <a:t>My</a:t>
            </a:r>
            <a:r>
              <a:rPr lang="fr-FR" sz="2800" dirty="0" smtClean="0"/>
              <a:t> e-mail </a:t>
            </a:r>
            <a:r>
              <a:rPr lang="fr-FR" sz="2800" dirty="0" err="1" smtClean="0"/>
              <a:t>address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…</a:t>
            </a:r>
          </a:p>
          <a:p>
            <a:endParaRPr lang="fr-FR" sz="2800" dirty="0" smtClean="0"/>
          </a:p>
          <a:p>
            <a:pPr marL="285750" indent="-285750">
              <a:buFontTx/>
              <a:buChar char="-"/>
            </a:pPr>
            <a:r>
              <a:rPr lang="fr-FR" sz="2800" dirty="0" smtClean="0"/>
              <a:t>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spell</a:t>
            </a:r>
            <a:r>
              <a:rPr lang="fr-FR" sz="2800" dirty="0" smtClean="0"/>
              <a:t> </a:t>
            </a:r>
            <a:r>
              <a:rPr lang="fr-FR" sz="2800" dirty="0" err="1" smtClean="0"/>
              <a:t>it</a:t>
            </a:r>
            <a:r>
              <a:rPr lang="fr-FR" sz="2800" dirty="0" smtClean="0"/>
              <a:t>, </a:t>
            </a:r>
            <a:r>
              <a:rPr lang="fr-FR" sz="2800" dirty="0" err="1" smtClean="0"/>
              <a:t>please</a:t>
            </a:r>
            <a:r>
              <a:rPr lang="fr-FR" sz="2800" dirty="0" smtClean="0"/>
              <a:t> ?</a:t>
            </a:r>
          </a:p>
          <a:p>
            <a:endParaRPr lang="fr-FR" sz="2800" dirty="0" smtClean="0"/>
          </a:p>
          <a:p>
            <a:pPr marL="285750" indent="-285750">
              <a:buFontTx/>
              <a:buChar char="-"/>
            </a:pPr>
            <a:r>
              <a:rPr lang="fr-FR" sz="2800" dirty="0" smtClean="0"/>
              <a:t>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sp>
        <p:nvSpPr>
          <p:cNvPr id="3" name="ZoneTexte 2">
            <a:hlinkClick r:id="" action="ppaction://noaction">
              <a:snd r:embed="rId2" name="B-I-G.wav"/>
            </a:hlinkClick>
          </p:cNvPr>
          <p:cNvSpPr txBox="1"/>
          <p:nvPr/>
        </p:nvSpPr>
        <p:spPr>
          <a:xfrm>
            <a:off x="251520" y="1358354"/>
            <a:ext cx="12241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B.I.G</a:t>
            </a:r>
            <a:endParaRPr lang="fr-FR" dirty="0"/>
          </a:p>
        </p:txBody>
      </p:sp>
      <p:sp>
        <p:nvSpPr>
          <p:cNvPr id="5" name="ZoneTexte 4">
            <a:hlinkClick r:id="" action="ppaction://noaction">
              <a:snd r:embed="rId3" name="C-A-T.wav"/>
            </a:hlinkClick>
          </p:cNvPr>
          <p:cNvSpPr txBox="1"/>
          <p:nvPr/>
        </p:nvSpPr>
        <p:spPr>
          <a:xfrm>
            <a:off x="1691680" y="1358354"/>
            <a:ext cx="12241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C.A.T</a:t>
            </a:r>
            <a:endParaRPr lang="fr-FR" dirty="0"/>
          </a:p>
        </p:txBody>
      </p:sp>
      <p:sp>
        <p:nvSpPr>
          <p:cNvPr id="7" name="ZoneTexte 6">
            <a:hlinkClick r:id="" action="ppaction://noaction">
              <a:snd r:embed="rId4" name="D-O-G.wav"/>
            </a:hlinkClick>
          </p:cNvPr>
          <p:cNvSpPr txBox="1"/>
          <p:nvPr/>
        </p:nvSpPr>
        <p:spPr>
          <a:xfrm>
            <a:off x="3131840" y="1358353"/>
            <a:ext cx="12241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D.O.G</a:t>
            </a:r>
            <a:endParaRPr lang="fr-FR" dirty="0"/>
          </a:p>
        </p:txBody>
      </p:sp>
      <p:sp>
        <p:nvSpPr>
          <p:cNvPr id="8" name="ZoneTexte 7">
            <a:hlinkClick r:id="" action="ppaction://noaction">
              <a:snd r:embed="rId5" name="B-E-D.wav"/>
            </a:hlinkClick>
          </p:cNvPr>
          <p:cNvSpPr txBox="1"/>
          <p:nvPr/>
        </p:nvSpPr>
        <p:spPr>
          <a:xfrm>
            <a:off x="4572000" y="1358752"/>
            <a:ext cx="12241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B.E.D</a:t>
            </a:r>
            <a:endParaRPr lang="fr-FR" dirty="0"/>
          </a:p>
        </p:txBody>
      </p:sp>
      <p:sp>
        <p:nvSpPr>
          <p:cNvPr id="10" name="ZoneTexte 9">
            <a:hlinkClick r:id="" action="ppaction://noaction">
              <a:snd r:embed="rId6" name="T-A-B-L-E.wav"/>
            </a:hlinkClick>
          </p:cNvPr>
          <p:cNvSpPr txBox="1"/>
          <p:nvPr/>
        </p:nvSpPr>
        <p:spPr>
          <a:xfrm>
            <a:off x="6012160" y="1358352"/>
            <a:ext cx="174890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T.A.B.L.E</a:t>
            </a:r>
            <a:endParaRPr lang="fr-FR" dirty="0"/>
          </a:p>
        </p:txBody>
      </p:sp>
      <p:sp>
        <p:nvSpPr>
          <p:cNvPr id="11" name="ZoneTexte 10">
            <a:hlinkClick r:id="" action="ppaction://noaction">
              <a:snd r:embed="rId7" name="M-U-M-M-Y.wav"/>
            </a:hlinkClick>
          </p:cNvPr>
          <p:cNvSpPr txBox="1"/>
          <p:nvPr/>
        </p:nvSpPr>
        <p:spPr>
          <a:xfrm>
            <a:off x="251520" y="4869160"/>
            <a:ext cx="216517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M.U.M.M.Y</a:t>
            </a:r>
            <a:endParaRPr lang="fr-FR" dirty="0"/>
          </a:p>
        </p:txBody>
      </p:sp>
      <p:sp>
        <p:nvSpPr>
          <p:cNvPr id="12" name="ZoneTexte 11">
            <a:hlinkClick r:id="" action="ppaction://noaction">
              <a:snd r:embed="rId8" name="F-R-A-N-C-E.wav"/>
            </a:hlinkClick>
          </p:cNvPr>
          <p:cNvSpPr txBox="1"/>
          <p:nvPr/>
        </p:nvSpPr>
        <p:spPr>
          <a:xfrm>
            <a:off x="264838" y="2551837"/>
            <a:ext cx="19905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F.R.A.N.C.E</a:t>
            </a:r>
            <a:endParaRPr lang="fr-FR" dirty="0"/>
          </a:p>
        </p:txBody>
      </p:sp>
      <p:sp>
        <p:nvSpPr>
          <p:cNvPr id="13" name="ZoneTexte 12">
            <a:hlinkClick r:id="" action="ppaction://noaction">
              <a:snd r:embed="rId9" name="P-A-R-I-S.wav"/>
            </a:hlinkClick>
          </p:cNvPr>
          <p:cNvSpPr txBox="1"/>
          <p:nvPr/>
        </p:nvSpPr>
        <p:spPr>
          <a:xfrm>
            <a:off x="2555776" y="2546657"/>
            <a:ext cx="19905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P.A.R.I.S</a:t>
            </a:r>
            <a:endParaRPr lang="fr-FR" dirty="0"/>
          </a:p>
        </p:txBody>
      </p:sp>
      <p:sp>
        <p:nvSpPr>
          <p:cNvPr id="14" name="ZoneTexte 13">
            <a:hlinkClick r:id="" action="ppaction://noaction">
              <a:snd r:embed="rId10" name="S-C-H-O-O-L_B-A-G.wav"/>
            </a:hlinkClick>
          </p:cNvPr>
          <p:cNvSpPr txBox="1"/>
          <p:nvPr/>
        </p:nvSpPr>
        <p:spPr>
          <a:xfrm>
            <a:off x="264332" y="3678653"/>
            <a:ext cx="3083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S.C.H.O.O.L.B.A.G</a:t>
            </a:r>
            <a:endParaRPr lang="fr-FR" dirty="0"/>
          </a:p>
        </p:txBody>
      </p:sp>
      <p:sp>
        <p:nvSpPr>
          <p:cNvPr id="15" name="ZoneTexte 14">
            <a:hlinkClick r:id="" action="ppaction://noaction">
              <a:snd r:embed="rId11" name="N-E-W_Y-O-R-K.wav"/>
            </a:hlinkClick>
          </p:cNvPr>
          <p:cNvSpPr txBox="1"/>
          <p:nvPr/>
        </p:nvSpPr>
        <p:spPr>
          <a:xfrm>
            <a:off x="3589035" y="3678653"/>
            <a:ext cx="27530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N.E.W – Y.O.R.K</a:t>
            </a:r>
            <a:endParaRPr lang="fr-FR" dirty="0"/>
          </a:p>
        </p:txBody>
      </p:sp>
      <p:sp>
        <p:nvSpPr>
          <p:cNvPr id="16" name="ZoneTexte 15">
            <a:hlinkClick r:id="" action="ppaction://noaction">
              <a:snd r:embed="rId12" name="K-I-T-C-H-E-N.wav"/>
            </a:hlinkClick>
          </p:cNvPr>
          <p:cNvSpPr txBox="1"/>
          <p:nvPr/>
        </p:nvSpPr>
        <p:spPr>
          <a:xfrm>
            <a:off x="4751512" y="2546656"/>
            <a:ext cx="219675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K.I.T.C.H.E.N</a:t>
            </a:r>
            <a:endParaRPr lang="fr-FR" dirty="0"/>
          </a:p>
        </p:txBody>
      </p:sp>
      <p:sp>
        <p:nvSpPr>
          <p:cNvPr id="17" name="ZoneTexte 16">
            <a:hlinkClick r:id="" action="ppaction://noaction">
              <a:snd r:embed="rId13" name="P-E-N-C-I-L.wav"/>
            </a:hlinkClick>
          </p:cNvPr>
          <p:cNvSpPr txBox="1"/>
          <p:nvPr/>
        </p:nvSpPr>
        <p:spPr>
          <a:xfrm>
            <a:off x="6562578" y="3678653"/>
            <a:ext cx="19905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P.E.N.C.I.L</a:t>
            </a:r>
            <a:endParaRPr lang="fr-FR" dirty="0"/>
          </a:p>
        </p:txBody>
      </p:sp>
      <p:sp>
        <p:nvSpPr>
          <p:cNvPr id="18" name="ZoneTexte 17">
            <a:hlinkClick r:id="" action="ppaction://noaction">
              <a:snd r:embed="rId14" name="S-O-U-T-H_A-F-R-I-C-A.wav"/>
            </a:hlinkClick>
          </p:cNvPr>
          <p:cNvSpPr txBox="1"/>
          <p:nvPr/>
        </p:nvSpPr>
        <p:spPr>
          <a:xfrm>
            <a:off x="2661320" y="4855929"/>
            <a:ext cx="536706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S.O.U.T.H – A.F.R.I.C.A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702238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2.4 Can you spell it ?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693595" y="4868436"/>
            <a:ext cx="367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Freshly-fried flying fish</a:t>
            </a:r>
            <a:endParaRPr lang="fr-FR" i="1" dirty="0"/>
          </a:p>
        </p:txBody>
      </p:sp>
      <p:sp>
        <p:nvSpPr>
          <p:cNvPr id="10" name="Bouton d’action : Suivant 9">
            <a:hlinkClick r:id="" action="ppaction://noaction" highlightClick="1">
              <a:snd r:embed="rId5" name="TT_Freshly-frie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Can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spell</a:t>
            </a:r>
            <a:r>
              <a:rPr lang="fr-FR" sz="3200" dirty="0" smtClean="0"/>
              <a:t> </a:t>
            </a:r>
            <a:r>
              <a:rPr lang="fr-FR" sz="3200" dirty="0" err="1" smtClean="0"/>
              <a:t>it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A-M-E-R-I-C-A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8" y="1482292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4" name="LONDON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9" y="1483521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S-O-U-T-H_A-F-R-I-C-A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8" y="342900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8" name="F-R-A-N-C-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13" y="146307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0" name="P-A-R-I-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9" y="3438620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N-E-W_Y-O-R-K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13" y="3410506"/>
            <a:ext cx="1675294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2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In this word 1F 1C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5" y="519509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92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In this word 1L 1C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09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4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9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In this word 1B 1U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In this word 2N 2O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8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6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In this word 1M 1H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4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Can you spell it ? – Step 2</a:t>
            </a:r>
            <a:endParaRPr lang="fr-FR"/>
          </a:p>
        </p:txBody>
      </p:sp>
      <p:pic>
        <p:nvPicPr>
          <p:cNvPr id="5" name="N2 - S2 My school  - S4 Can you spell 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12474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404</Words>
  <Application>Microsoft Office PowerPoint</Application>
  <PresentationFormat>Affichage à l'écran (4:3)</PresentationFormat>
  <Paragraphs>72</Paragraphs>
  <Slides>15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Can you spell it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Practise your dialogue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71</cp:revision>
  <dcterms:created xsi:type="dcterms:W3CDTF">2021-09-22T15:46:35Z</dcterms:created>
  <dcterms:modified xsi:type="dcterms:W3CDTF">2022-01-26T11:18:44Z</dcterms:modified>
</cp:coreProperties>
</file>