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9" r:id="rId4"/>
    <p:sldId id="268" r:id="rId5"/>
    <p:sldId id="340" r:id="rId6"/>
    <p:sldId id="383" r:id="rId7"/>
    <p:sldId id="384" r:id="rId8"/>
    <p:sldId id="387" r:id="rId9"/>
    <p:sldId id="385" r:id="rId10"/>
    <p:sldId id="388" r:id="rId11"/>
    <p:sldId id="374" r:id="rId12"/>
    <p:sldId id="389" r:id="rId13"/>
    <p:sldId id="386" r:id="rId14"/>
    <p:sldId id="358" r:id="rId15"/>
    <p:sldId id="359" r:id="rId16"/>
    <p:sldId id="360" r:id="rId17"/>
    <p:sldId id="361" r:id="rId18"/>
    <p:sldId id="362" r:id="rId19"/>
    <p:sldId id="390" r:id="rId20"/>
    <p:sldId id="278" r:id="rId2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00CC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15" autoAdjust="0"/>
    <p:restoredTop sz="94660"/>
  </p:normalViewPr>
  <p:slideViewPr>
    <p:cSldViewPr>
      <p:cViewPr varScale="1">
        <p:scale>
          <a:sx n="107" d="100"/>
          <a:sy n="107" d="100"/>
        </p:scale>
        <p:origin x="-130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030240-9BE0-4392-81A8-AB0264B22E2C}" type="datetimeFigureOut">
              <a:rPr lang="fr-FR" smtClean="0"/>
              <a:t>19/01/2022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76BEE5-282E-46FC-8C73-4293EAA243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0694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6BEE5-282E-46FC-8C73-4293EAA2433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825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B206E-ECA1-47D6-9FBD-898002C8ECDA}" type="datetime1">
              <a:rPr lang="fr-FR" smtClean="0"/>
              <a:t>19/01/2022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Can you spell it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7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60233-B38F-4645-84BD-93592016AEDE}" type="datetime1">
              <a:rPr lang="fr-FR" smtClean="0"/>
              <a:t>19/01/2022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Can you spell it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47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BA4D1-3F1D-4125-9B6C-DA24006FD77C}" type="datetime1">
              <a:rPr lang="fr-FR" smtClean="0"/>
              <a:t>19/01/2022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Can you spell it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9E84A-D9FC-477E-9DB7-2722F1AC12F7}" type="datetime1">
              <a:rPr lang="fr-FR" smtClean="0"/>
              <a:t>19/01/2022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Can you spell it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92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1383B-10F2-4E5C-A7F2-A7109758D641}" type="datetime1">
              <a:rPr lang="fr-FR" smtClean="0"/>
              <a:t>19/01/2022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Can you spell it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27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92338-94D5-4C5B-B4AD-32F4C4EDC052}" type="datetime1">
              <a:rPr lang="fr-FR" smtClean="0"/>
              <a:t>19/01/2022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Can you spell it –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5D5D2-B2B9-4653-95BE-304906DA712B}" type="datetime1">
              <a:rPr lang="fr-FR" smtClean="0"/>
              <a:t>19/01/2022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Can you spell it – Step 1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62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34492-D259-4BAE-A7CB-F5465FD33B52}" type="datetime1">
              <a:rPr lang="fr-FR" smtClean="0"/>
              <a:t>19/01/2022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Can you spell it – Step 1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14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4AD69-A6CA-491D-9982-CEAEC5C5DE1D}" type="datetime1">
              <a:rPr lang="fr-FR" smtClean="0"/>
              <a:t>19/01/2022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Can you spell it – Step 1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6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43E17-97DB-4CE7-BCDA-EC7DD4473BC5}" type="datetime1">
              <a:rPr lang="fr-FR" smtClean="0"/>
              <a:t>19/01/2022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Can you spell it –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90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B5156-10E0-43F3-A094-7027BEEE8CD2}" type="datetime1">
              <a:rPr lang="fr-FR" smtClean="0"/>
              <a:t>19/01/2022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Can you spell it –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83D40-18C6-4238-B456-4F53339478E7}" type="datetime1">
              <a:rPr lang="fr-FR" smtClean="0"/>
              <a:t>19/01/2022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2.3 Can you spell it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53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5" Type="http://schemas.openxmlformats.org/officeDocument/2006/relationships/audio" Target="../media/audio18.wav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4.wav"/><Relationship Id="rId5" Type="http://schemas.openxmlformats.org/officeDocument/2006/relationships/audio" Target="../media/audio18.wav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3.wav"/><Relationship Id="rId5" Type="http://schemas.openxmlformats.org/officeDocument/2006/relationships/audio" Target="../media/audio18.wav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6.wav"/><Relationship Id="rId5" Type="http://schemas.openxmlformats.org/officeDocument/2006/relationships/audio" Target="../media/audio18.wav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5.wav"/><Relationship Id="rId5" Type="http://schemas.openxmlformats.org/officeDocument/2006/relationships/audio" Target="../media/audio18.wav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2.wav"/><Relationship Id="rId5" Type="http://schemas.openxmlformats.org/officeDocument/2006/relationships/audio" Target="../media/audio18.wav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6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audio" Target="../media/audio7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10.png"/><Relationship Id="rId14" Type="http://schemas.openxmlformats.org/officeDocument/2006/relationships/audio" Target="../media/audio8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audio" Target="../media/audio10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audio" Target="../media/audio16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3.wav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audio" Target="../media/audio15.wav"/><Relationship Id="rId4" Type="http://schemas.openxmlformats.org/officeDocument/2006/relationships/audio" Target="../media/audio12.wav"/><Relationship Id="rId9" Type="http://schemas.openxmlformats.org/officeDocument/2006/relationships/image" Target="../media/image18.png"/><Relationship Id="rId14" Type="http://schemas.openxmlformats.org/officeDocument/2006/relationships/audio" Target="../media/audio8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0"/>
          <a:stretch/>
        </p:blipFill>
        <p:spPr bwMode="auto">
          <a:xfrm>
            <a:off x="6804248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42908" y="2348880"/>
            <a:ext cx="38475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2-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school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4486692"/>
            <a:ext cx="842493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2.4- </a:t>
            </a:r>
            <a:r>
              <a:rPr lang="fr-FR" sz="6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Can </a:t>
            </a:r>
            <a:r>
              <a:rPr lang="fr-FR" sz="6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you</a:t>
            </a:r>
            <a:r>
              <a:rPr lang="fr-FR" sz="6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6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spell</a:t>
            </a:r>
            <a:r>
              <a:rPr lang="fr-FR" sz="6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6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it</a:t>
            </a:r>
            <a:r>
              <a:rPr lang="fr-FR" sz="6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?</a:t>
            </a:r>
            <a:endParaRPr lang="fr-FR" sz="6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251520" y="582614"/>
            <a:ext cx="3960440" cy="3470976"/>
            <a:chOff x="251520" y="582614"/>
            <a:chExt cx="3960440" cy="3470976"/>
          </a:xfrm>
        </p:grpSpPr>
        <p:grpSp>
          <p:nvGrpSpPr>
            <p:cNvPr id="3" name="Groupe 2"/>
            <p:cNvGrpSpPr/>
            <p:nvPr/>
          </p:nvGrpSpPr>
          <p:grpSpPr>
            <a:xfrm>
              <a:off x="251520" y="582614"/>
              <a:ext cx="3960440" cy="3470976"/>
              <a:chOff x="251520" y="582614"/>
              <a:chExt cx="3960440" cy="3470976"/>
            </a:xfrm>
          </p:grpSpPr>
          <p:sp>
            <p:nvSpPr>
              <p:cNvPr id="6" name="Ellipse 5"/>
              <p:cNvSpPr/>
              <p:nvPr/>
            </p:nvSpPr>
            <p:spPr>
              <a:xfrm>
                <a:off x="251520" y="582614"/>
                <a:ext cx="3960440" cy="347097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" name="Ellipse 6"/>
              <p:cNvSpPr/>
              <p:nvPr/>
            </p:nvSpPr>
            <p:spPr>
              <a:xfrm>
                <a:off x="537207" y="1003956"/>
                <a:ext cx="2628291" cy="262829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5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8727" y="1420453"/>
                <a:ext cx="846026" cy="19354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883" y="1314355"/>
                <a:ext cx="870469" cy="20074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Ellipse 7"/>
              <p:cNvSpPr/>
              <p:nvPr/>
            </p:nvSpPr>
            <p:spPr>
              <a:xfrm>
                <a:off x="2639742" y="1171376"/>
                <a:ext cx="1117140" cy="1117140"/>
              </a:xfrm>
              <a:prstGeom prst="ellipse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9" name="ZoneTexte 8"/>
            <p:cNvSpPr txBox="1"/>
            <p:nvPr/>
          </p:nvSpPr>
          <p:spPr>
            <a:xfrm>
              <a:off x="2654753" y="1546446"/>
              <a:ext cx="10801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bg1"/>
                  </a:solidFill>
                </a:rPr>
                <a:t>NIVEAU 2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36513" y="5594688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1</a:t>
            </a:r>
            <a:endParaRPr lang="fr-FR" sz="4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9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Can you spell it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T-O-M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429000"/>
            <a:ext cx="180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LUCY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429160"/>
            <a:ext cx="180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PENCIL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482292"/>
            <a:ext cx="180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TESSA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463070"/>
            <a:ext cx="180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BLU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95" y="3429000"/>
            <a:ext cx="180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MOTHE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95" y="1463070"/>
            <a:ext cx="180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3658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Can you spell it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T-O-M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95" y="3438620"/>
            <a:ext cx="180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LUCY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95" y="1483521"/>
            <a:ext cx="180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PENCIL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587" y="1483521"/>
            <a:ext cx="180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TESSA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463070"/>
            <a:ext cx="180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BLU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097" y="3438620"/>
            <a:ext cx="180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MOTHE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438620"/>
            <a:ext cx="180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4300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Can you spell it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T-O-M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95" y="1482292"/>
            <a:ext cx="180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LUCY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438620"/>
            <a:ext cx="180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PENCIL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270" y="1463070"/>
            <a:ext cx="180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TESSA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463070"/>
            <a:ext cx="180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BLU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438620"/>
            <a:ext cx="180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MOTHE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95" y="3410506"/>
            <a:ext cx="180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4705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Can you spell it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T-O-M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95" y="3438620"/>
            <a:ext cx="180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LUCY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463070"/>
            <a:ext cx="180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PENCIL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95" y="1483521"/>
            <a:ext cx="180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TESSA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423993"/>
            <a:ext cx="180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BLU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423993"/>
            <a:ext cx="180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MOTHE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463070"/>
            <a:ext cx="180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3658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Can you spell it – Step 1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A-M-E-R-I-C-A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335" y="5196556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1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851" y="5086596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345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Can you spell it – Step 1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7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7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F-R-A-N-C-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335" y="519509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1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851" y="508513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2/6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88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Can you spell it – Step 1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7" cy="15471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7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7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S-O-U-T-H_A-F-R-I-C-A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7" y="5195823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1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76" y="5085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3/6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393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Can you spell it – Step 1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6" cy="15471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7" cy="15471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7" cy="15471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N-E-W_Y-O-R-K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606" y="519582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851" y="5085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76" y="5085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4/6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334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Can you spell it – Step 1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6" cy="15471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6" cy="15471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6" cy="15471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P-A-R-I-S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7" y="5196557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1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75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5/6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108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Can you spell it – Step 1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6" cy="154718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6" cy="15471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6" cy="15471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LONDON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606" y="519582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851" y="5085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76" y="5085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6/6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499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1898557" cy="2333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67111"/>
            <a:ext cx="1898557" cy="2281102"/>
          </a:xfrm>
          <a:prstGeom prst="rect">
            <a:avLst/>
          </a:prstGeom>
        </p:spPr>
      </p:pic>
      <p:sp>
        <p:nvSpPr>
          <p:cNvPr id="7" name="Bouton d’action : Suivant 6">
            <a:hlinkClick r:id="" action="ppaction://noaction" highlightClick="1">
              <a:snd r:embed="rId5" name="TT_Freshly-fried.wav"/>
            </a:hlinkClick>
          </p:cNvPr>
          <p:cNvSpPr/>
          <p:nvPr/>
        </p:nvSpPr>
        <p:spPr>
          <a:xfrm>
            <a:off x="3969469" y="3875614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0800000" flipV="1">
            <a:off x="1511479" y="2362377"/>
            <a:ext cx="59063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Tongue Twister</a:t>
            </a:r>
            <a:endParaRPr lang="fr-FR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Can you spell it – Step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71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</a:t>
            </a:r>
            <a:r>
              <a:rPr lang="fr-FR" sz="3200" dirty="0" smtClean="0"/>
              <a:t> have </a:t>
            </a: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learned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251858" y="1330492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Can </a:t>
            </a:r>
            <a:r>
              <a:rPr lang="fr-FR" sz="2800" dirty="0" err="1" smtClean="0"/>
              <a:t>you</a:t>
            </a:r>
            <a:r>
              <a:rPr lang="fr-FR" sz="2800" dirty="0" smtClean="0"/>
              <a:t> </a:t>
            </a:r>
            <a:r>
              <a:rPr lang="fr-FR" sz="2800" dirty="0" err="1" smtClean="0"/>
              <a:t>spell</a:t>
            </a:r>
            <a:r>
              <a:rPr lang="fr-FR" sz="2800" dirty="0" smtClean="0"/>
              <a:t>…</a:t>
            </a:r>
            <a:endParaRPr lang="fr-FR" sz="2800" dirty="0"/>
          </a:p>
        </p:txBody>
      </p:sp>
      <p:sp>
        <p:nvSpPr>
          <p:cNvPr id="18" name="ZoneTexte 17"/>
          <p:cNvSpPr txBox="1"/>
          <p:nvPr/>
        </p:nvSpPr>
        <p:spPr>
          <a:xfrm>
            <a:off x="234868" y="1962378"/>
            <a:ext cx="4625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… </a:t>
            </a:r>
            <a:r>
              <a:rPr lang="fr-FR" sz="2800" dirty="0" err="1" smtClean="0"/>
              <a:t>America</a:t>
            </a:r>
            <a:r>
              <a:rPr lang="fr-FR" sz="2800" dirty="0" smtClean="0"/>
              <a:t> ? : A-M-E-R-I-C-A</a:t>
            </a:r>
            <a:endParaRPr lang="fr-FR" sz="28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Can you spell it – Step 1</a:t>
            </a:r>
            <a:endParaRPr lang="fr-FR"/>
          </a:p>
        </p:txBody>
      </p:sp>
      <p:sp>
        <p:nvSpPr>
          <p:cNvPr id="27" name="Bouton d'action : Son 26">
            <a:hlinkClick r:id="" action="ppaction://noaction" highlightClick="1">
              <a:snd r:embed="rId2" name="A-M-E-R-I-C-A.wav"/>
            </a:hlinkClick>
          </p:cNvPr>
          <p:cNvSpPr/>
          <p:nvPr/>
        </p:nvSpPr>
        <p:spPr>
          <a:xfrm>
            <a:off x="5253614" y="1986981"/>
            <a:ext cx="792088" cy="474013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286372" y="2905780"/>
            <a:ext cx="4625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… France ? : F-R-A-N-C-E</a:t>
            </a:r>
            <a:endParaRPr lang="fr-FR" sz="2800" dirty="0"/>
          </a:p>
        </p:txBody>
      </p:sp>
      <p:sp>
        <p:nvSpPr>
          <p:cNvPr id="29" name="Bouton d'action : Son 28">
            <a:hlinkClick r:id="" action="ppaction://noaction" highlightClick="1">
              <a:snd r:embed="rId3" name="F-R-A-N-C-E.wav"/>
            </a:hlinkClick>
          </p:cNvPr>
          <p:cNvSpPr/>
          <p:nvPr/>
        </p:nvSpPr>
        <p:spPr>
          <a:xfrm>
            <a:off x="5253614" y="2915362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/>
          <p:cNvSpPr txBox="1"/>
          <p:nvPr/>
        </p:nvSpPr>
        <p:spPr>
          <a:xfrm>
            <a:off x="286372" y="3861048"/>
            <a:ext cx="4625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… New York ? : N-E-W-Y-O-R-K</a:t>
            </a:r>
            <a:endParaRPr lang="fr-FR" sz="2800" dirty="0"/>
          </a:p>
        </p:txBody>
      </p:sp>
      <p:sp>
        <p:nvSpPr>
          <p:cNvPr id="31" name="Bouton d'action : Son 30">
            <a:hlinkClick r:id="" action="ppaction://noaction" highlightClick="1">
              <a:snd r:embed="rId4" name="N-E-W_Y-O-R-K.wav"/>
            </a:hlinkClick>
          </p:cNvPr>
          <p:cNvSpPr/>
          <p:nvPr/>
        </p:nvSpPr>
        <p:spPr>
          <a:xfrm>
            <a:off x="5253614" y="3872141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2980594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repeat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T-O-M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95" y="1482292"/>
            <a:ext cx="180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LUCY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483521"/>
            <a:ext cx="180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PENCIL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95" y="3429000"/>
            <a:ext cx="180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TESSA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463070"/>
            <a:ext cx="180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0" name="BLUE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438620"/>
            <a:ext cx="180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2" name="MOTHER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410506"/>
            <a:ext cx="180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4" name="Listen and repeat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Can you spell it – Step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370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7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Look and </a:t>
            </a:r>
            <a:r>
              <a:rPr lang="fr-FR" sz="3200" dirty="0" err="1" smtClean="0"/>
              <a:t>say</a:t>
            </a:r>
            <a:r>
              <a:rPr lang="fr-FR" sz="3200" dirty="0" smtClean="0"/>
              <a:t> </a:t>
            </a:r>
            <a:r>
              <a:rPr lang="fr-FR" sz="3200" dirty="0" err="1" smtClean="0"/>
              <a:t>what</a:t>
            </a:r>
            <a:r>
              <a:rPr lang="fr-FR" sz="3200" dirty="0" smtClean="0"/>
              <a:t> </a:t>
            </a:r>
            <a:r>
              <a:rPr lang="fr-FR" sz="3200" dirty="0" err="1" smtClean="0"/>
              <a:t>you</a:t>
            </a:r>
            <a:r>
              <a:rPr lang="fr-FR" sz="3200" dirty="0" smtClean="0"/>
              <a:t> </a:t>
            </a:r>
            <a:r>
              <a:rPr lang="fr-FR" sz="3200" dirty="0" err="1" smtClean="0"/>
              <a:t>can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ook and say what you can.wav"/>
            </a:hlinkClick>
          </p:cNvPr>
          <p:cNvSpPr/>
          <p:nvPr/>
        </p:nvSpPr>
        <p:spPr>
          <a:xfrm>
            <a:off x="5580112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6" y="1436833"/>
            <a:ext cx="8208905" cy="46348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Can you spell it – Step 1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3273492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Look, </a:t>
            </a:r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describe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describe.wav"/>
            </a:hlinkClick>
          </p:cNvPr>
          <p:cNvSpPr/>
          <p:nvPr/>
        </p:nvSpPr>
        <p:spPr>
          <a:xfrm>
            <a:off x="5580112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Can you spell it – Step 1</a:t>
            </a:r>
            <a:endParaRPr lang="fr-FR"/>
          </a:p>
        </p:txBody>
      </p:sp>
      <p:pic>
        <p:nvPicPr>
          <p:cNvPr id="5" name="N2 - S2 My school  - S4 Can you spell i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488" y="1124744"/>
            <a:ext cx="8820000" cy="496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52545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repeat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A-M-E-R-I-C-A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048" y="1482292"/>
            <a:ext cx="1675294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LONDON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249" y="1483521"/>
            <a:ext cx="1675294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S-O-U-T-H_A-F-R-I-C-A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048" y="3429000"/>
            <a:ext cx="1675294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F-R-A-N-C-E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513" y="1463070"/>
            <a:ext cx="1675294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0" name="P-A-R-I-S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249" y="3438620"/>
            <a:ext cx="1675294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2" name="N-E-W_Y-O-R-K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513" y="3410506"/>
            <a:ext cx="1675294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4" name="Listen and repeat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Can you spell it – Step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588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7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Can you spell it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T-O-M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95" y="1482292"/>
            <a:ext cx="180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LUCY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438620"/>
            <a:ext cx="180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PENCIL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270" y="1463070"/>
            <a:ext cx="180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TESSA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463070"/>
            <a:ext cx="180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BLU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438620"/>
            <a:ext cx="180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MOTHE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95" y="3410506"/>
            <a:ext cx="180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36588406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Can you spell it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T-O-M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392" y="1483521"/>
            <a:ext cx="180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LUCY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483521"/>
            <a:ext cx="180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PENCIL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95" y="3429000"/>
            <a:ext cx="180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TESSA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429000"/>
            <a:ext cx="180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BLU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95" y="1483521"/>
            <a:ext cx="180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MOTHE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392" y="3410506"/>
            <a:ext cx="180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3658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Can you spell it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T-O-M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463070"/>
            <a:ext cx="180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LUCY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483521"/>
            <a:ext cx="180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PENCIL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410506"/>
            <a:ext cx="180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TESSA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95" y="1463070"/>
            <a:ext cx="180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BLU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95" y="3410506"/>
            <a:ext cx="180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MOTHE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410506"/>
            <a:ext cx="180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3658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732</TotalTime>
  <Words>287</Words>
  <Application>Microsoft Office PowerPoint</Application>
  <PresentationFormat>Affichage à l'écran (4:3)</PresentationFormat>
  <Paragraphs>53</Paragraphs>
  <Slides>20</Slides>
  <Notes>1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1" baseType="lpstr">
      <vt:lpstr>Thème Office</vt:lpstr>
      <vt:lpstr>Présentation PowerPoint</vt:lpstr>
      <vt:lpstr>Présentation PowerPoint</vt:lpstr>
      <vt:lpstr>Listen and repeat</vt:lpstr>
      <vt:lpstr>Look and say what you can.</vt:lpstr>
      <vt:lpstr>Look, listen and describe.</vt:lpstr>
      <vt:lpstr>Listen and repeat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What have we learned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68</cp:revision>
  <dcterms:created xsi:type="dcterms:W3CDTF">2021-09-22T15:46:35Z</dcterms:created>
  <dcterms:modified xsi:type="dcterms:W3CDTF">2022-01-19T19:33:41Z</dcterms:modified>
</cp:coreProperties>
</file>