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7"/>
  </p:notesMasterIdLst>
  <p:sldIdLst>
    <p:sldId id="256" r:id="rId2"/>
    <p:sldId id="311" r:id="rId3"/>
    <p:sldId id="360" r:id="rId4"/>
    <p:sldId id="361" r:id="rId5"/>
    <p:sldId id="358" r:id="rId6"/>
    <p:sldId id="362" r:id="rId7"/>
    <p:sldId id="363" r:id="rId8"/>
    <p:sldId id="359" r:id="rId9"/>
    <p:sldId id="367" r:id="rId10"/>
    <p:sldId id="366" r:id="rId11"/>
    <p:sldId id="365" r:id="rId12"/>
    <p:sldId id="364" r:id="rId13"/>
    <p:sldId id="369" r:id="rId14"/>
    <p:sldId id="371" r:id="rId15"/>
    <p:sldId id="368" r:id="rId16"/>
    <p:sldId id="370" r:id="rId17"/>
    <p:sldId id="372" r:id="rId18"/>
    <p:sldId id="269" r:id="rId19"/>
    <p:sldId id="384" r:id="rId20"/>
    <p:sldId id="324" r:id="rId21"/>
    <p:sldId id="325" r:id="rId22"/>
    <p:sldId id="326" r:id="rId23"/>
    <p:sldId id="327" r:id="rId24"/>
    <p:sldId id="374" r:id="rId25"/>
    <p:sldId id="375" r:id="rId26"/>
    <p:sldId id="373" r:id="rId27"/>
    <p:sldId id="376" r:id="rId28"/>
    <p:sldId id="377" r:id="rId29"/>
    <p:sldId id="378" r:id="rId30"/>
    <p:sldId id="379" r:id="rId31"/>
    <p:sldId id="380" r:id="rId32"/>
    <p:sldId id="381" r:id="rId33"/>
    <p:sldId id="382" r:id="rId34"/>
    <p:sldId id="383" r:id="rId35"/>
    <p:sldId id="282" r:id="rId3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51" autoAdjust="0"/>
    <p:restoredTop sz="94664" autoAdjust="0"/>
  </p:normalViewPr>
  <p:slideViewPr>
    <p:cSldViewPr>
      <p:cViewPr varScale="1">
        <p:scale>
          <a:sx n="107" d="100"/>
          <a:sy n="107" d="100"/>
        </p:scale>
        <p:origin x="-130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7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D8BAA0-0A0D-4B01-BD55-DE28D2505427}" type="datetimeFigureOut">
              <a:rPr lang="fr-FR" smtClean="0"/>
              <a:t>15/01/2022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6CB5B1-6660-4D57-97E8-436D016ED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996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6BEE5-282E-46FC-8C73-4293EAA2433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825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86028-8BCA-4379-A476-43626A77E654}" type="datetime1">
              <a:rPr lang="fr-FR" smtClean="0"/>
              <a:t>15/01/2022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schoolbag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7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79100-84AC-43ED-AE2D-095403A902C1}" type="datetime1">
              <a:rPr lang="fr-FR" smtClean="0"/>
              <a:t>15/01/2022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schoolbag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47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EAEC4-C222-4055-80CB-B96B5641557E}" type="datetime1">
              <a:rPr lang="fr-FR" smtClean="0"/>
              <a:t>15/01/2022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schoolbag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2EE87-2432-4C5C-AAD6-C0395E118D4E}" type="datetime1">
              <a:rPr lang="fr-FR" smtClean="0"/>
              <a:t>15/01/2022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schoolbag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92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988E-739D-4F35-B765-64D23E3DA0CF}" type="datetime1">
              <a:rPr lang="fr-FR" smtClean="0"/>
              <a:t>15/01/2022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schoolbag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27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464EE-42AA-44DC-BF3C-1CD65CC86800}" type="datetime1">
              <a:rPr lang="fr-FR" smtClean="0"/>
              <a:t>15/01/2022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schoolbag –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6344B-4977-4784-AF3C-0D6537BFEEEA}" type="datetime1">
              <a:rPr lang="fr-FR" smtClean="0"/>
              <a:t>15/01/2022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schoolbag – Step 2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62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006F-C71F-4E51-8B7A-CC5DEDECDEBC}" type="datetime1">
              <a:rPr lang="fr-FR" smtClean="0"/>
              <a:t>15/01/2022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schoolbag – Step 2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14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F4ABB-BEC2-4628-9FF5-55C483D639E6}" type="datetime1">
              <a:rPr lang="fr-FR" smtClean="0"/>
              <a:t>15/01/2022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schoolbag – Step 2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6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151A-8173-4FA9-90A2-6B9E20242A2C}" type="datetime1">
              <a:rPr lang="fr-FR" smtClean="0"/>
              <a:t>15/01/2022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schoolbag –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90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BC4F9-386E-4D49-804B-0EF81570C789}" type="datetime1">
              <a:rPr lang="fr-FR" smtClean="0"/>
              <a:t>15/01/2022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schoolbag –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B6A5B-D988-446A-8D9F-76D211CAA7CE}" type="datetime1">
              <a:rPr lang="fr-FR" smtClean="0"/>
              <a:t>15/01/2022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2.3 In my schoolbag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53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21" Type="http://schemas.openxmlformats.org/officeDocument/2006/relationships/audio" Target="../media/audio12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Relationship Id="rId2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21" Type="http://schemas.openxmlformats.org/officeDocument/2006/relationships/audio" Target="../media/audio12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Relationship Id="rId2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21" Type="http://schemas.openxmlformats.org/officeDocument/2006/relationships/audio" Target="../media/audio12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Relationship Id="rId2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4.wav"/><Relationship Id="rId5" Type="http://schemas.openxmlformats.org/officeDocument/2006/relationships/audio" Target="../media/audio13.wav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3.png"/><Relationship Id="rId7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5.wav"/><Relationship Id="rId5" Type="http://schemas.openxmlformats.org/officeDocument/2006/relationships/audio" Target="../media/audio13.wav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2.png"/><Relationship Id="rId7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6.wav"/><Relationship Id="rId5" Type="http://schemas.openxmlformats.org/officeDocument/2006/relationships/audio" Target="../media/audio13.wav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7.wav"/><Relationship Id="rId5" Type="http://schemas.openxmlformats.org/officeDocument/2006/relationships/audio" Target="../media/audio13.wav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png"/><Relationship Id="rId7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8.wav"/><Relationship Id="rId5" Type="http://schemas.openxmlformats.org/officeDocument/2006/relationships/audio" Target="../media/audio13.wav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audio" Target="../media/audio19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audio" Target="../media/audio1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0.wav"/><Relationship Id="rId7" Type="http://schemas.openxmlformats.org/officeDocument/2006/relationships/image" Target="../media/image20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1.wav"/><Relationship Id="rId7" Type="http://schemas.openxmlformats.org/officeDocument/2006/relationships/image" Target="../media/image20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2.wav"/><Relationship Id="rId7" Type="http://schemas.openxmlformats.org/officeDocument/2006/relationships/image" Target="../media/image20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3.wav"/><Relationship Id="rId7" Type="http://schemas.openxmlformats.org/officeDocument/2006/relationships/image" Target="../media/image21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4.wav"/><Relationship Id="rId7" Type="http://schemas.openxmlformats.org/officeDocument/2006/relationships/image" Target="../media/image20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5.wav"/><Relationship Id="rId7" Type="http://schemas.openxmlformats.org/officeDocument/2006/relationships/image" Target="../media/image20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6.wav"/><Relationship Id="rId7" Type="http://schemas.openxmlformats.org/officeDocument/2006/relationships/image" Target="../media/image21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image" Target="../media/image31.png"/><Relationship Id="rId12" Type="http://schemas.openxmlformats.org/officeDocument/2006/relationships/audio" Target="../media/audio16.wav"/><Relationship Id="rId17" Type="http://schemas.openxmlformats.org/officeDocument/2006/relationships/image" Target="../media/image19.png"/><Relationship Id="rId2" Type="http://schemas.openxmlformats.org/officeDocument/2006/relationships/audio" Target="../media/audio18.wav"/><Relationship Id="rId16" Type="http://schemas.openxmlformats.org/officeDocument/2006/relationships/audio" Target="../media/audio17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7.wav"/><Relationship Id="rId11" Type="http://schemas.openxmlformats.org/officeDocument/2006/relationships/image" Target="../media/image25.png"/><Relationship Id="rId5" Type="http://schemas.openxmlformats.org/officeDocument/2006/relationships/image" Target="../media/image17.png"/><Relationship Id="rId15" Type="http://schemas.openxmlformats.org/officeDocument/2006/relationships/image" Target="../media/image23.png"/><Relationship Id="rId10" Type="http://schemas.openxmlformats.org/officeDocument/2006/relationships/audio" Target="../media/audio25.wav"/><Relationship Id="rId4" Type="http://schemas.openxmlformats.org/officeDocument/2006/relationships/audio" Target="../media/audio15.wav"/><Relationship Id="rId9" Type="http://schemas.openxmlformats.org/officeDocument/2006/relationships/image" Target="../media/image18.png"/><Relationship Id="rId14" Type="http://schemas.openxmlformats.org/officeDocument/2006/relationships/audio" Target="../media/audio24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8.wav"/><Relationship Id="rId7" Type="http://schemas.openxmlformats.org/officeDocument/2006/relationships/image" Target="../media/image20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9.wav"/><Relationship Id="rId7" Type="http://schemas.openxmlformats.org/officeDocument/2006/relationships/image" Target="../media/image20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21" Type="http://schemas.openxmlformats.org/officeDocument/2006/relationships/audio" Target="../media/audio12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Relationship Id="rId22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0.wav"/><Relationship Id="rId7" Type="http://schemas.openxmlformats.org/officeDocument/2006/relationships/image" Target="../media/image20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1.wav"/><Relationship Id="rId7" Type="http://schemas.openxmlformats.org/officeDocument/2006/relationships/image" Target="../media/image21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2.wav"/><Relationship Id="rId7" Type="http://schemas.openxmlformats.org/officeDocument/2006/relationships/image" Target="../media/image20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3.wav"/><Relationship Id="rId7" Type="http://schemas.openxmlformats.org/officeDocument/2006/relationships/image" Target="../media/image20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3.png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4.wav"/><Relationship Id="rId7" Type="http://schemas.openxmlformats.org/officeDocument/2006/relationships/image" Target="../media/image21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5.png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0.wav"/><Relationship Id="rId7" Type="http://schemas.openxmlformats.org/officeDocument/2006/relationships/image" Target="../media/image22.png"/><Relationship Id="rId2" Type="http://schemas.openxmlformats.org/officeDocument/2006/relationships/audio" Target="../media/audio3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4" Type="http://schemas.openxmlformats.org/officeDocument/2006/relationships/audio" Target="../media/audio3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21" Type="http://schemas.openxmlformats.org/officeDocument/2006/relationships/audio" Target="../media/audio12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Relationship Id="rId22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21" Type="http://schemas.openxmlformats.org/officeDocument/2006/relationships/audio" Target="../media/audio12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Relationship Id="rId22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21" Type="http://schemas.openxmlformats.org/officeDocument/2006/relationships/audio" Target="../media/audio12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Relationship Id="rId2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21" Type="http://schemas.openxmlformats.org/officeDocument/2006/relationships/audio" Target="../media/audio12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Relationship Id="rId2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21" Type="http://schemas.openxmlformats.org/officeDocument/2006/relationships/audio" Target="../media/audio12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Relationship Id="rId2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21" Type="http://schemas.openxmlformats.org/officeDocument/2006/relationships/audio" Target="../media/audio12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Relationship Id="rId2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0"/>
          <a:stretch/>
        </p:blipFill>
        <p:spPr bwMode="auto">
          <a:xfrm>
            <a:off x="6804248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42908" y="2348880"/>
            <a:ext cx="38475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school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4486692"/>
            <a:ext cx="842493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2.3- </a:t>
            </a:r>
            <a:r>
              <a:rPr lang="fr-FR" sz="6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 </a:t>
            </a:r>
            <a:r>
              <a:rPr lang="fr-FR" sz="6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6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6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schoolbag</a:t>
            </a:r>
            <a:endParaRPr lang="fr-FR" sz="6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6513" y="5594688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</a:t>
            </a:r>
            <a:endParaRPr lang="fr-FR" sz="4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17" name="Groupe 16"/>
          <p:cNvGrpSpPr/>
          <p:nvPr/>
        </p:nvGrpSpPr>
        <p:grpSpPr>
          <a:xfrm>
            <a:off x="251520" y="582614"/>
            <a:ext cx="3960440" cy="3470976"/>
            <a:chOff x="251520" y="582614"/>
            <a:chExt cx="3960440" cy="3470976"/>
          </a:xfrm>
        </p:grpSpPr>
        <p:grpSp>
          <p:nvGrpSpPr>
            <p:cNvPr id="18" name="Groupe 17"/>
            <p:cNvGrpSpPr/>
            <p:nvPr/>
          </p:nvGrpSpPr>
          <p:grpSpPr>
            <a:xfrm>
              <a:off x="251520" y="582614"/>
              <a:ext cx="3960440" cy="3470976"/>
              <a:chOff x="251520" y="582614"/>
              <a:chExt cx="3960440" cy="3470976"/>
            </a:xfrm>
          </p:grpSpPr>
          <p:sp>
            <p:nvSpPr>
              <p:cNvPr id="20" name="Ellipse 19"/>
              <p:cNvSpPr/>
              <p:nvPr/>
            </p:nvSpPr>
            <p:spPr>
              <a:xfrm>
                <a:off x="251520" y="582614"/>
                <a:ext cx="3960440" cy="347097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1" name="Ellipse 20"/>
              <p:cNvSpPr/>
              <p:nvPr/>
            </p:nvSpPr>
            <p:spPr>
              <a:xfrm>
                <a:off x="537207" y="1003956"/>
                <a:ext cx="2628291" cy="262829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22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8727" y="1420453"/>
                <a:ext cx="846026" cy="19354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883" y="1314355"/>
                <a:ext cx="870469" cy="20074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Ellipse 23"/>
              <p:cNvSpPr/>
              <p:nvPr/>
            </p:nvSpPr>
            <p:spPr>
              <a:xfrm>
                <a:off x="2639742" y="1171376"/>
                <a:ext cx="1117140" cy="1117140"/>
              </a:xfrm>
              <a:prstGeom prst="ellipse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9" name="ZoneTexte 18"/>
            <p:cNvSpPr txBox="1"/>
            <p:nvPr/>
          </p:nvSpPr>
          <p:spPr>
            <a:xfrm>
              <a:off x="2654753" y="1546446"/>
              <a:ext cx="10801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bg1"/>
                  </a:solidFill>
                </a:rPr>
                <a:t>NIVEAU 2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9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choolbag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146075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n_orange_fold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770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big_calculato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320857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yellow_highlight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6" y="32241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a_black_and_white_pencil ca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32241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n_agend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6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a_pencil_sharpen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770" y="32241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7" name="two_bluepen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146075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9" name="a_blue_notebook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1" name="a_usb_flashdrive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32241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1497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choolbag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6" y="3235198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n_orange_fold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3235198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big_calculato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32241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yellow_highlight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782" y="3235198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a_black_and_white_pencil ca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782" y="146075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n_agend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a_pencil_sharpen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146075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7" name="two_bluepen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146075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9" name="a_blue_notebook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6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1" name="a_usb_flashdrive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3235198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7577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choolbag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46075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n_orange_fold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big_calculato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3224101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yellow_highlight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a_black_and_white_pencil ca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6" y="146075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n_agend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9" y="146075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a_pencil_sharpen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32241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7" name="two_bluepen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6" y="32241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9" name="a_blue_notebook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859" y="3224101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1" name="a_usb_flashdrive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9" y="3219415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4577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pencil_case_pencils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810" y="519509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1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7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5922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7" cy="15471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7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7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schoolbag_pencil_cas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606" y="519582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851" y="5085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76" y="5085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2/5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796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schoolbag_folder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335" y="5196556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1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851" y="5086596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3/5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39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7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pencil_case_pens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7" y="5195823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1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76" y="5085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4/5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886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7" cy="15471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7" cy="15471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7" cy="15471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schoolbag_calculator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334" y="519582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1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085862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5/5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310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2800" dirty="0" smtClean="0"/>
              <a:t>Look, </a:t>
            </a:r>
            <a:r>
              <a:rPr lang="fr-FR" sz="2800" dirty="0" err="1" smtClean="0"/>
              <a:t>listen</a:t>
            </a:r>
            <a:r>
              <a:rPr lang="fr-FR" sz="2800" dirty="0" smtClean="0"/>
              <a:t> and focus on </a:t>
            </a:r>
            <a:r>
              <a:rPr lang="fr-FR" sz="2800" dirty="0" err="1" smtClean="0"/>
              <a:t>what</a:t>
            </a:r>
            <a:r>
              <a:rPr lang="fr-FR" sz="2800" dirty="0" smtClean="0"/>
              <a:t> </a:t>
            </a:r>
            <a:r>
              <a:rPr lang="fr-FR" sz="2800" dirty="0" err="1" smtClean="0"/>
              <a:t>you</a:t>
            </a:r>
            <a:r>
              <a:rPr lang="fr-FR" sz="2800" dirty="0" smtClean="0"/>
              <a:t> </a:t>
            </a:r>
            <a:r>
              <a:rPr lang="fr-FR" sz="2800" dirty="0" err="1" smtClean="0"/>
              <a:t>understand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focus on what you understand.wav"/>
            </a:hlinkClick>
          </p:cNvPr>
          <p:cNvSpPr/>
          <p:nvPr/>
        </p:nvSpPr>
        <p:spPr>
          <a:xfrm>
            <a:off x="8100392" y="69837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schoolbag – Step 2</a:t>
            </a:r>
            <a:endParaRPr lang="fr-FR"/>
          </a:p>
        </p:txBody>
      </p:sp>
      <p:pic>
        <p:nvPicPr>
          <p:cNvPr id="4" name="N2 - S2 My school  - S3 In my schoolba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480" y="1268760"/>
            <a:ext cx="8640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9206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2800" dirty="0" smtClean="0"/>
              <a:t>Look, </a:t>
            </a:r>
            <a:r>
              <a:rPr lang="fr-FR" sz="2800" dirty="0" err="1" smtClean="0"/>
              <a:t>listen</a:t>
            </a:r>
            <a:r>
              <a:rPr lang="fr-FR" sz="2800" dirty="0" smtClean="0"/>
              <a:t> and focus on </a:t>
            </a:r>
            <a:r>
              <a:rPr lang="fr-FR" sz="2800" dirty="0" err="1" smtClean="0"/>
              <a:t>what</a:t>
            </a:r>
            <a:r>
              <a:rPr lang="fr-FR" sz="2800" dirty="0" smtClean="0"/>
              <a:t> </a:t>
            </a:r>
            <a:r>
              <a:rPr lang="fr-FR" sz="2800" dirty="0" err="1" smtClean="0"/>
              <a:t>you</a:t>
            </a:r>
            <a:r>
              <a:rPr lang="fr-FR" sz="2800" dirty="0" smtClean="0"/>
              <a:t> </a:t>
            </a:r>
            <a:r>
              <a:rPr lang="fr-FR" sz="2800" dirty="0" err="1" smtClean="0"/>
              <a:t>understand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focus on what you understand.wav"/>
            </a:hlinkClick>
          </p:cNvPr>
          <p:cNvSpPr/>
          <p:nvPr/>
        </p:nvSpPr>
        <p:spPr>
          <a:xfrm>
            <a:off x="8100392" y="69837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schoolbag – Step 2</a:t>
            </a:r>
            <a:endParaRPr lang="fr-FR"/>
          </a:p>
        </p:txBody>
      </p:sp>
      <p:pic>
        <p:nvPicPr>
          <p:cNvPr id="4" name="N2 - S2 My school  - S3 In my schoolba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480" y="1268760"/>
            <a:ext cx="3840427" cy="216024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092907" y="1268760"/>
            <a:ext cx="487158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100" dirty="0" err="1"/>
              <a:t>Mbali</a:t>
            </a:r>
            <a:r>
              <a:rPr lang="en-US" sz="2100" dirty="0"/>
              <a:t>: “What’s in your schoolbag?”</a:t>
            </a:r>
          </a:p>
          <a:p>
            <a:pPr algn="just"/>
            <a:r>
              <a:rPr lang="en-US" sz="2100" dirty="0"/>
              <a:t>Tom: “I have a folder, sheets of paper, a black and white pencil case, a calculator</a:t>
            </a:r>
          </a:p>
          <a:p>
            <a:pPr algn="just"/>
            <a:r>
              <a:rPr lang="en-US" sz="2100" dirty="0"/>
              <a:t>and a big agenda. What about you, </a:t>
            </a:r>
            <a:r>
              <a:rPr lang="en-US" sz="2100" dirty="0" err="1"/>
              <a:t>Mbali</a:t>
            </a:r>
            <a:r>
              <a:rPr lang="en-US" sz="2100" dirty="0"/>
              <a:t>?”</a:t>
            </a:r>
          </a:p>
          <a:p>
            <a:pPr algn="just"/>
            <a:r>
              <a:rPr lang="en-US" sz="2100" dirty="0" err="1"/>
              <a:t>Mbali</a:t>
            </a:r>
            <a:r>
              <a:rPr lang="en-US" sz="2100" dirty="0"/>
              <a:t>: “I have a small notebook and a big purple pencil case!”</a:t>
            </a:r>
          </a:p>
          <a:p>
            <a:pPr algn="just"/>
            <a:r>
              <a:rPr lang="en-US" sz="2100" dirty="0" err="1"/>
              <a:t>Mbali</a:t>
            </a:r>
            <a:r>
              <a:rPr lang="en-US" sz="2100" dirty="0"/>
              <a:t>: “What’s in your pencil case?”</a:t>
            </a:r>
          </a:p>
          <a:p>
            <a:pPr algn="just"/>
            <a:r>
              <a:rPr lang="en-US" sz="2100" dirty="0"/>
              <a:t>Lucy: “I have 2 pencils, 3 blue pens, a white ruler, some glue, a pair of scissors...”</a:t>
            </a:r>
          </a:p>
          <a:p>
            <a:pPr algn="just"/>
            <a:r>
              <a:rPr lang="en-US" sz="2100" dirty="0" err="1"/>
              <a:t>Mbali</a:t>
            </a:r>
            <a:r>
              <a:rPr lang="en-US" sz="2100" dirty="0"/>
              <a:t>: “Do you have a highlighter?”</a:t>
            </a:r>
          </a:p>
          <a:p>
            <a:pPr algn="just"/>
            <a:r>
              <a:rPr lang="en-US" sz="2100" dirty="0"/>
              <a:t>Lucy: “No, I don’t. What do you have in your pencil case, </a:t>
            </a:r>
            <a:r>
              <a:rPr lang="en-US" sz="2100" dirty="0" err="1"/>
              <a:t>Mbali</a:t>
            </a:r>
            <a:r>
              <a:rPr lang="en-US" sz="2100" dirty="0"/>
              <a:t>?”</a:t>
            </a:r>
          </a:p>
          <a:p>
            <a:pPr algn="just"/>
            <a:r>
              <a:rPr lang="en-US" sz="2100" dirty="0" err="1"/>
              <a:t>Mbali</a:t>
            </a:r>
            <a:r>
              <a:rPr lang="en-US" sz="2100" dirty="0"/>
              <a:t>: “I have 2 blue pens, a red pen, a pencil, a small pencil sharpener,</a:t>
            </a:r>
          </a:p>
          <a:p>
            <a:pPr algn="just"/>
            <a:r>
              <a:rPr lang="en-US" sz="2100" dirty="0"/>
              <a:t>a yellow highlighter and a </a:t>
            </a:r>
            <a:r>
              <a:rPr lang="en-US" sz="2100" dirty="0" err="1"/>
              <a:t>usb</a:t>
            </a:r>
            <a:r>
              <a:rPr lang="en-US" sz="2100" dirty="0"/>
              <a:t> flash drive.”</a:t>
            </a:r>
            <a:endParaRPr lang="fr-FR" sz="2100" dirty="0"/>
          </a:p>
        </p:txBody>
      </p:sp>
    </p:spTree>
    <p:extLst>
      <p:ext uri="{BB962C8B-B14F-4D97-AF65-F5344CB8AC3E}">
        <p14:creationId xmlns:p14="http://schemas.microsoft.com/office/powerpoint/2010/main" val="3292161845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1898557" cy="2333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67111"/>
            <a:ext cx="1898557" cy="22811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10800000" flipV="1">
            <a:off x="1511479" y="2362377"/>
            <a:ext cx="59063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Tongue Twister</a:t>
            </a:r>
            <a:endParaRPr lang="fr-FR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2.3 In my schoolbag – Step 2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2693595" y="4868436"/>
            <a:ext cx="36786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The hippos heard the hunter’s hiccups and hurried home to hide</a:t>
            </a:r>
            <a:endParaRPr lang="fr-FR" i="1" dirty="0"/>
          </a:p>
        </p:txBody>
      </p:sp>
      <p:sp>
        <p:nvSpPr>
          <p:cNvPr id="9" name="Bouton d’action : Suivant 8">
            <a:hlinkClick r:id="" action="ppaction://noaction" highlightClick="1">
              <a:snd r:embed="rId5" name="TT_The_hippos_heard.wav"/>
            </a:hlinkClick>
          </p:cNvPr>
          <p:cNvSpPr/>
          <p:nvPr/>
        </p:nvSpPr>
        <p:spPr>
          <a:xfrm>
            <a:off x="3969469" y="3875614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15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schoolbag - don't have calculator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1/7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9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2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schoolbag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631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in my pencil case any pencils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2/7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9" y="5341823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1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1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schoolbag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83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in his schhobag pencil cas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3/7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7" y="534182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1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1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schoolbag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060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in my pencil case don't have green highlighter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4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647" y="3195170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4/7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651" y="5231862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7" y="5341820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1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schoolbag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747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in my schoolbag blaack folder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5/7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9" y="5341823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1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1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schoolbag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981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in my pencil case pencil sharpener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6</a:t>
            </a:r>
            <a:r>
              <a:rPr lang="fr-FR" dirty="0" smtClean="0"/>
              <a:t>/7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9" y="5341823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1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1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schoolbag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830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in her pencil case 2 blue pens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4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647" y="3195170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7/7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651" y="5231862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7" y="5341820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1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schoolbag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558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In </a:t>
            </a:r>
            <a:r>
              <a:rPr lang="fr-FR" sz="3200" dirty="0" err="1" smtClean="0"/>
              <a:t>my</a:t>
            </a:r>
            <a:r>
              <a:rPr lang="fr-FR" sz="3200" dirty="0" smtClean="0"/>
              <a:t>…, I have … .</a:t>
            </a:r>
            <a:endParaRPr lang="fr-FR" sz="320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2" name="schoolbag_calculator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6" y="1482292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4" name="schoolbag_pencil_case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1482292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6" name="pencil_case_highlighter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290" y="323519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8" name="pencil_case_pencils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6" y="3224101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0" name="in my pencil case pencil sharpener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9" y="323519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2" name="schoolbag_folder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9" y="1482292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4" name="in my schoolbag blaack folder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1475969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16" name="pencil_case_pens.wav"/>
            </a:hlinkClick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290" y="1482292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060151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pencil_case_pens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1/7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9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2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schoolbag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198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pencil_case_highlighter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2/7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9" y="5341823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1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1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schoolbag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022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choolbag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6" y="148229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n_orange_fold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148229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big_calculato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290" y="3235198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yellow_highlight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3235198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a_black_and_white_pencil ca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6" y="3224101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n_agend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9" y="3235198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a_pencil_sharpen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32241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7" name="two_bluepen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9" y="148229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9" name="a_blue_notebook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1475969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1" name="a_usb_flashdrive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290" y="148229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9822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schoolbag_folder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3/7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7" y="534182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1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1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schoolbag – Step 2</a:t>
            </a:r>
            <a:endParaRPr lang="fr-FR"/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7" y="534182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411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3"/>
            </p:par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schoolbag_pencil_case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4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647" y="3195170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4/7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279" y="5231862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610" y="5341820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1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schoolbag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079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schoolbag_calculator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5/7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9" y="5341823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1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1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schoolbag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519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pencil_case_pencils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6</a:t>
            </a:r>
            <a:r>
              <a:rPr lang="fr-FR" dirty="0" smtClean="0"/>
              <a:t>/7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7" y="5341823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1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1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schoolbag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164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pencil_case_usb_flashdrive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4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647" y="3195170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7/7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651" y="5231862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7" y="5341820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1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schoolbag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095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</a:t>
            </a:r>
            <a:r>
              <a:rPr lang="fr-FR" sz="3200" dirty="0" smtClean="0"/>
              <a:t> have </a:t>
            </a: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learned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1259632" y="1348571"/>
            <a:ext cx="63367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smtClean="0">
                <a:solidFill>
                  <a:srgbClr val="0000FF"/>
                </a:solidFill>
              </a:rPr>
              <a:t>What’s in your pencil case ?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rgbClr val="0000FF"/>
                </a:solidFill>
              </a:rPr>
              <a:t>F</a:t>
            </a:r>
            <a:r>
              <a:rPr lang="en-US" sz="2800" dirty="0" smtClean="0">
                <a:solidFill>
                  <a:srgbClr val="0000FF"/>
                </a:solidFill>
              </a:rPr>
              <a:t>our pencils.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schoolbag – Step 2</a:t>
            </a:r>
            <a:endParaRPr lang="fr-FR"/>
          </a:p>
        </p:txBody>
      </p:sp>
      <p:sp>
        <p:nvSpPr>
          <p:cNvPr id="19" name="Bouton d'action : Son 18">
            <a:hlinkClick r:id="" action="ppaction://noaction" highlightClick="1">
              <a:snd r:embed="rId2" name="pencil_case_pencils_dialogue.wav"/>
            </a:hlinkClick>
          </p:cNvPr>
          <p:cNvSpPr/>
          <p:nvPr/>
        </p:nvSpPr>
        <p:spPr>
          <a:xfrm>
            <a:off x="8006170" y="1512041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Bouton d'action : Son 19">
            <a:hlinkClick r:id="" action="ppaction://noaction" highlightClick="1">
              <a:snd r:embed="rId3" name="schoolbag_folder_dialogue.wav"/>
            </a:hlinkClick>
          </p:cNvPr>
          <p:cNvSpPr/>
          <p:nvPr/>
        </p:nvSpPr>
        <p:spPr>
          <a:xfrm>
            <a:off x="8010108" y="273961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Bouton d'action : Son 20">
            <a:hlinkClick r:id="" action="ppaction://noaction" highlightClick="1">
              <a:snd r:embed="rId4" name="schoolbag_calculator_dialogue.wav"/>
            </a:hlinkClick>
          </p:cNvPr>
          <p:cNvSpPr/>
          <p:nvPr/>
        </p:nvSpPr>
        <p:spPr>
          <a:xfrm>
            <a:off x="8006170" y="3933056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93" y="1380905"/>
            <a:ext cx="1017638" cy="874712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92" y="2554289"/>
            <a:ext cx="1017638" cy="874711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91" y="3828736"/>
            <a:ext cx="1017638" cy="874711"/>
          </a:xfrm>
          <a:prstGeom prst="rect">
            <a:avLst/>
          </a:prstGeom>
        </p:spPr>
      </p:pic>
      <p:sp>
        <p:nvSpPr>
          <p:cNvPr id="28" name="ZoneTexte 27"/>
          <p:cNvSpPr txBox="1"/>
          <p:nvPr/>
        </p:nvSpPr>
        <p:spPr>
          <a:xfrm>
            <a:off x="1259632" y="2576145"/>
            <a:ext cx="63367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smtClean="0">
                <a:solidFill>
                  <a:srgbClr val="0000FF"/>
                </a:solidFill>
              </a:rPr>
              <a:t>What’s in your school bag ?</a:t>
            </a:r>
          </a:p>
          <a:p>
            <a:pPr marL="457200" indent="-457200">
              <a:buFontTx/>
              <a:buChar char="-"/>
            </a:pPr>
            <a:r>
              <a:rPr lang="en-US" sz="2800" dirty="0" smtClean="0">
                <a:solidFill>
                  <a:srgbClr val="0000FF"/>
                </a:solidFill>
              </a:rPr>
              <a:t>An orange folder.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1259632" y="3894147"/>
            <a:ext cx="63367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smtClean="0">
                <a:solidFill>
                  <a:srgbClr val="0000FF"/>
                </a:solidFill>
              </a:rPr>
              <a:t>What’s in your school bag ?</a:t>
            </a:r>
          </a:p>
          <a:p>
            <a:pPr marL="457200" indent="-457200">
              <a:buFontTx/>
              <a:buChar char="-"/>
            </a:pPr>
            <a:r>
              <a:rPr lang="en-US" sz="2800" dirty="0" smtClean="0">
                <a:solidFill>
                  <a:srgbClr val="0000FF"/>
                </a:solidFill>
              </a:rPr>
              <a:t>A big calculator.</a:t>
            </a:r>
            <a:endParaRPr lang="fr-FR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015497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choolbag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892" y="3235198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n_orange_fold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big_calculato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32241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yellow_highlight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6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a_black_and_white_pencil ca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859" y="32241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n_agend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3235198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a_pencil_sharpen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859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7" name="two_bluepen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9" name="a_blue_notebook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6" y="3235198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1" name="a_usb_flashdrive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9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0978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choolbag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32241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n_orange_fold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32241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big_calculato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1475969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yellow_highlight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782" y="32241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a_black_and_white_pencil ca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32241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n_agend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46075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a_pencil_sharpen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1475969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7" name="two_bluepen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32241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9" name="a_blue_notebook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146075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1" name="a_usb_flashdrive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146075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2600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choolbag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564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n_orange_fold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big_calculato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3224101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yellow_highlight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3224101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a_black_and_white_pencil ca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564" y="3224101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n_agend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146075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a_pencil_sharpen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7" name="two_bluepen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3224101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9" name="a_blue_notebook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859" y="3224101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1" name="a_usb_flashdrive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49157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4112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choolbag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3224101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n_orange_fold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3235198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big_calculato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9" y="3215465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yellow_highlight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782" y="3215465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a_black_and_white_pencil ca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6" y="3224589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n_agend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a_pencil_sharpen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7" name="two_bluepen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9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9" name="a_blue_notebook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859" y="146801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1" name="a_usb_flashdrive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6" y="146075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9711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choolbag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285" y="147128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n_orange_fold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147128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big_calculato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147128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yellow_highlight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3224101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a_black_and_white_pencil ca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3224101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n_agend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147128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a_pencil_sharpen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32241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7" name="two_bluepen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6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9" name="a_blue_notebook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6" y="3224101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1" name="a_usb_flashdrive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224101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5926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choolbag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6" y="32241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n_orange_fold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32075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big_calculato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320691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yellow_highlight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782" y="32241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a_black_and_white_pencil ca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3191699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n_agend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9" y="148773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a_pencil_sharpen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7" name="two_bluepen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147663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9" name="a_blue_notebook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859" y="146075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1" name="a_usb_flashdrive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0353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</TotalTime>
  <Words>687</Words>
  <Application>Microsoft Office PowerPoint</Application>
  <PresentationFormat>Affichage à l'écran (4:3)</PresentationFormat>
  <Paragraphs>109</Paragraphs>
  <Slides>35</Slides>
  <Notes>1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36" baseType="lpstr">
      <vt:lpstr>Thème Office</vt:lpstr>
      <vt:lpstr>Présentation PowerPoint</vt:lpstr>
      <vt:lpstr>Présentation PowerPoint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Look, listen and focus on what you understand.</vt:lpstr>
      <vt:lpstr>Look, listen and focus on what you understand.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In my…, I have … 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What have we learned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62</cp:revision>
  <dcterms:created xsi:type="dcterms:W3CDTF">2021-09-22T15:46:35Z</dcterms:created>
  <dcterms:modified xsi:type="dcterms:W3CDTF">2022-01-15T17:17:16Z</dcterms:modified>
</cp:coreProperties>
</file>