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366" r:id="rId5"/>
    <p:sldId id="370" r:id="rId6"/>
    <p:sldId id="343" r:id="rId7"/>
    <p:sldId id="371" r:id="rId8"/>
    <p:sldId id="372" r:id="rId9"/>
    <p:sldId id="365" r:id="rId10"/>
    <p:sldId id="367" r:id="rId11"/>
    <p:sldId id="369" r:id="rId12"/>
    <p:sldId id="368" r:id="rId13"/>
    <p:sldId id="364" r:id="rId14"/>
    <p:sldId id="268" r:id="rId15"/>
    <p:sldId id="340" r:id="rId16"/>
    <p:sldId id="374" r:id="rId17"/>
    <p:sldId id="378" r:id="rId18"/>
    <p:sldId id="375" r:id="rId19"/>
    <p:sldId id="376" r:id="rId20"/>
    <p:sldId id="377" r:id="rId21"/>
    <p:sldId id="382" r:id="rId22"/>
    <p:sldId id="380" r:id="rId23"/>
    <p:sldId id="373" r:id="rId24"/>
    <p:sldId id="379" r:id="rId25"/>
    <p:sldId id="381" r:id="rId26"/>
    <p:sldId id="358" r:id="rId27"/>
    <p:sldId id="359" r:id="rId28"/>
    <p:sldId id="360" r:id="rId29"/>
    <p:sldId id="361" r:id="rId30"/>
    <p:sldId id="362" r:id="rId31"/>
    <p:sldId id="278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107" d="100"/>
          <a:sy n="107" d="100"/>
        </p:scale>
        <p:origin x="-18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15/01/2022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C777-9FAE-4513-8C0F-DDD5CB39C6DC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5C2A7-1E79-434E-BEFF-D5DB3AEAA2C6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E0337-9E4D-4CBC-B1DB-1921D59BE06D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AF60-DACB-412B-BD15-6F0B7829CB6B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70416-B779-402F-B117-253B834823BF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A012-8592-4D68-85DE-564D3C1314F2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2D7C4-9390-473B-8DF9-FD5944CB2C60}" type="datetime1">
              <a:rPr lang="fr-FR" smtClean="0"/>
              <a:t>15/01/2022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10232-AD41-4AB9-9BDD-EB7D49FA6FA0}" type="datetime1">
              <a:rPr lang="fr-FR" smtClean="0"/>
              <a:t>15/01/2022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65FD7-8D06-4FCF-A76B-83BF536716A1}" type="datetime1">
              <a:rPr lang="fr-FR" smtClean="0"/>
              <a:t>15/01/2022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7016B-01B1-43B0-BB6B-B66B4E2C2485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63D51-BE50-4161-975E-E2000A5B009E}" type="datetime1">
              <a:rPr lang="fr-FR" smtClean="0"/>
              <a:t>15/01/2022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30AFD-6DA5-4DB0-80BD-23F868FF1380}" type="datetime1">
              <a:rPr lang="fr-FR" smtClean="0"/>
              <a:t>15/01/2022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5" Type="http://schemas.openxmlformats.org/officeDocument/2006/relationships/audio" Target="../media/audio16.wav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9.wav"/><Relationship Id="rId5" Type="http://schemas.openxmlformats.org/officeDocument/2006/relationships/audio" Target="../media/audio16.wav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audio" Target="../media/audio16.wav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png"/><Relationship Id="rId21" Type="http://schemas.openxmlformats.org/officeDocument/2006/relationships/audio" Target="../media/audio12.wav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audio" Target="../media/audio10.wav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audio" Target="../media/audio11.wav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Relationship Id="rId2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1.wav"/><Relationship Id="rId5" Type="http://schemas.openxmlformats.org/officeDocument/2006/relationships/audio" Target="../media/audio16.wav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2.png"/><Relationship Id="rId18" Type="http://schemas.openxmlformats.org/officeDocument/2006/relationships/audio" Target="../media/audio11.wav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audio" Target="../media/audio7.wav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audio" Target="../media/audio10.wav"/><Relationship Id="rId20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10" Type="http://schemas.openxmlformats.org/officeDocument/2006/relationships/audio" Target="../media/audio6.wav"/><Relationship Id="rId19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0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audio" Target="../media/audio7.wav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21" Type="http://schemas.openxmlformats.org/officeDocument/2006/relationships/audio" Target="../media/audio12.wav"/><Relationship Id="rId7" Type="http://schemas.openxmlformats.org/officeDocument/2006/relationships/audio" Target="../media/audio4.wav"/><Relationship Id="rId12" Type="http://schemas.openxmlformats.org/officeDocument/2006/relationships/image" Target="../media/image11.png"/><Relationship Id="rId17" Type="http://schemas.openxmlformats.org/officeDocument/2006/relationships/audio" Target="../media/audio10.wav"/><Relationship Id="rId2" Type="http://schemas.openxmlformats.org/officeDocument/2006/relationships/audio" Target="../media/audio13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10.png"/><Relationship Id="rId19" Type="http://schemas.openxmlformats.org/officeDocument/2006/relationships/audio" Target="../media/audio11.wav"/><Relationship Id="rId4" Type="http://schemas.openxmlformats.org/officeDocument/2006/relationships/image" Target="../media/image7.png"/><Relationship Id="rId9" Type="http://schemas.openxmlformats.org/officeDocument/2006/relationships/audio" Target="../media/audio5.wav"/><Relationship Id="rId14" Type="http://schemas.openxmlformats.org/officeDocument/2006/relationships/image" Target="../media/image12.png"/><Relationship Id="rId2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42908" y="2348880"/>
            <a:ext cx="38475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2.3- 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</a:t>
            </a:r>
            <a:r>
              <a:rPr lang="fr-FR" sz="6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bag</a:t>
            </a:r>
            <a:endParaRPr lang="fr-FR" sz="6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1520" y="582614"/>
            <a:ext cx="3960440" cy="3470976"/>
            <a:chOff x="251520" y="582614"/>
            <a:chExt cx="3960440" cy="3470976"/>
          </a:xfrm>
        </p:grpSpPr>
        <p:grpSp>
          <p:nvGrpSpPr>
            <p:cNvPr id="3" name="Groupe 2"/>
            <p:cNvGrpSpPr/>
            <p:nvPr/>
          </p:nvGrpSpPr>
          <p:grpSpPr>
            <a:xfrm>
              <a:off x="251520" y="582614"/>
              <a:ext cx="3960440" cy="3470976"/>
              <a:chOff x="251520" y="582614"/>
              <a:chExt cx="3960440" cy="3470976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251520" y="582614"/>
                <a:ext cx="3960440" cy="3470976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sp>
            <p:nvSpPr>
              <p:cNvPr id="7" name="Ellipse 6"/>
              <p:cNvSpPr/>
              <p:nvPr/>
            </p:nvSpPr>
            <p:spPr>
              <a:xfrm>
                <a:off x="537207" y="1003956"/>
                <a:ext cx="2628291" cy="262829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" name="Picture 5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08727" y="1420453"/>
                <a:ext cx="846026" cy="19354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883" y="1314355"/>
                <a:ext cx="870469" cy="20074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lipse 7"/>
              <p:cNvSpPr/>
              <p:nvPr/>
            </p:nvSpPr>
            <p:spPr>
              <a:xfrm>
                <a:off x="2639742" y="1171376"/>
                <a:ext cx="1117140" cy="1117140"/>
              </a:xfrm>
              <a:prstGeom prst="ellipse">
                <a:avLst/>
              </a:prstGeom>
              <a:solidFill>
                <a:srgbClr val="33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</p:grpSp>
        <p:sp>
          <p:nvSpPr>
            <p:cNvPr id="9" name="ZoneTexte 8"/>
            <p:cNvSpPr txBox="1"/>
            <p:nvPr/>
          </p:nvSpPr>
          <p:spPr>
            <a:xfrm>
              <a:off x="2654753" y="1546446"/>
              <a:ext cx="10801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chemeClr val="bg1"/>
                  </a:solidFill>
                </a:rPr>
                <a:t>NIVEAU 2</a:t>
              </a:r>
              <a:endParaRPr lang="fr-FR" sz="1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70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0857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70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06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1941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60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075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069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19169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8773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546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1546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546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58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801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7182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6" y="1436833"/>
            <a:ext cx="8208905" cy="46348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4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3" name="N2 - S2 My school  - S3 In my schoolba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000" y="1124744"/>
            <a:ext cx="8892000" cy="50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5254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00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85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054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9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92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869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TT_The_hippos_heard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4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4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915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9964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1546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1546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58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801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2016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19415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03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270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70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0857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70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814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0758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0691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19169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8773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736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schoolbag_folde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5" y="5196556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6596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34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pencil_case_pencil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810" y="5195091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8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8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pencil_case_pens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337" y="5195823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9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schoolbag_pencil_case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06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51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376" y="5085863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4/5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334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a_schoolbag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n_orange_fold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big_calculato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yellow_highlighte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0" name="a_black_and_white_pencil cas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2" name="an_agenda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4" name="a_pencil_sharpener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6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 dirty="0"/>
          </a:p>
        </p:txBody>
      </p:sp>
      <p:pic>
        <p:nvPicPr>
          <p:cNvPr id="13" name="Image 12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3"/>
            </p:par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3" name="Image 1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98" y="3157999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573" y="3157986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369" y="3157987"/>
            <a:ext cx="1799997" cy="15471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click on the right </a:t>
            </a:r>
            <a:r>
              <a:rPr lang="fr-FR" sz="3200" dirty="0" err="1" smtClean="0"/>
              <a:t>picture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6" name="Bouton d’action : Suivant 15">
            <a:hlinkClick r:id="" action="ppaction://noaction" highlightClick="1">
              <a:snd r:embed="rId5" name="Listen and click on the right picture.wav"/>
            </a:hlinkClick>
          </p:cNvPr>
          <p:cNvSpPr/>
          <p:nvPr/>
        </p:nvSpPr>
        <p:spPr>
          <a:xfrm>
            <a:off x="6948264" y="692695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Bouton d'action : Son 26">
            <a:hlinkClick r:id="" action="ppaction://noaction" highlightClick="1">
              <a:snd r:embed="rId6" name="schoolbag_calculator.wav"/>
            </a:hlinkClick>
          </p:cNvPr>
          <p:cNvSpPr/>
          <p:nvPr/>
        </p:nvSpPr>
        <p:spPr>
          <a:xfrm>
            <a:off x="4094055" y="2011585"/>
            <a:ext cx="792088" cy="504056"/>
          </a:xfrm>
          <a:prstGeom prst="actionButtonSound">
            <a:avLst/>
          </a:prstGeom>
          <a:solidFill>
            <a:srgbClr val="FF0000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334" y="5195822"/>
            <a:ext cx="711523" cy="71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16" y="5086597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78" y="5085862"/>
            <a:ext cx="931442" cy="93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Étoile à 16 branches 32"/>
          <p:cNvSpPr/>
          <p:nvPr/>
        </p:nvSpPr>
        <p:spPr>
          <a:xfrm>
            <a:off x="7668343" y="5766063"/>
            <a:ext cx="1160979" cy="864096"/>
          </a:xfrm>
          <a:prstGeom prst="star16">
            <a:avLst/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5/5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10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981572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schoolbag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971600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orange </a:t>
            </a:r>
            <a:r>
              <a:rPr lang="fr-FR" sz="2800" dirty="0" err="1" smtClean="0"/>
              <a:t>folder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981572" y="3095422"/>
            <a:ext cx="2867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pencil</a:t>
            </a:r>
            <a:r>
              <a:rPr lang="fr-FR" sz="2800" dirty="0" smtClean="0"/>
              <a:t> </a:t>
            </a:r>
            <a:r>
              <a:rPr lang="fr-FR" sz="2800" dirty="0" err="1" smtClean="0"/>
              <a:t>sharpener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982548" y="395951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an agenda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5364088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blue</a:t>
            </a:r>
            <a:r>
              <a:rPr lang="fr-FR" sz="2800" dirty="0" smtClean="0"/>
              <a:t> notebook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5358284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big</a:t>
            </a:r>
            <a:r>
              <a:rPr lang="fr-FR" sz="2800" dirty="0" smtClean="0"/>
              <a:t> </a:t>
            </a:r>
            <a:r>
              <a:rPr lang="fr-FR" sz="2800" dirty="0" err="1" smtClean="0"/>
              <a:t>calculator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5296937" y="3156977"/>
            <a:ext cx="3609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a </a:t>
            </a:r>
            <a:r>
              <a:rPr lang="fr-FR" sz="2000" dirty="0" smtClean="0"/>
              <a:t>black and white </a:t>
            </a:r>
            <a:r>
              <a:rPr lang="fr-FR" sz="2000" dirty="0" err="1" smtClean="0"/>
              <a:t>pencil</a:t>
            </a:r>
            <a:r>
              <a:rPr lang="fr-FR" sz="2000" dirty="0" smtClean="0"/>
              <a:t> </a:t>
            </a:r>
            <a:r>
              <a:rPr lang="fr-FR" sz="2000" dirty="0" smtClean="0"/>
              <a:t>case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988456" y="4823614"/>
            <a:ext cx="3511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yellow</a:t>
            </a:r>
            <a:r>
              <a:rPr lang="fr-FR" sz="2800" dirty="0" smtClean="0"/>
              <a:t> </a:t>
            </a:r>
            <a:r>
              <a:rPr lang="fr-FR" sz="2800" dirty="0" err="1" smtClean="0"/>
              <a:t>highlighter</a:t>
            </a:r>
            <a:endParaRPr lang="fr-FR" sz="2800" dirty="0"/>
          </a:p>
        </p:txBody>
      </p:sp>
      <p:sp>
        <p:nvSpPr>
          <p:cNvPr id="41" name="ZoneTexte 40"/>
          <p:cNvSpPr txBox="1"/>
          <p:nvPr/>
        </p:nvSpPr>
        <p:spPr>
          <a:xfrm>
            <a:off x="5364088" y="395951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two</a:t>
            </a:r>
            <a:r>
              <a:rPr lang="fr-FR" sz="2800" dirty="0" smtClean="0"/>
              <a:t> </a:t>
            </a:r>
            <a:r>
              <a:rPr lang="fr-FR" sz="2800" dirty="0" err="1" smtClean="0"/>
              <a:t>blue</a:t>
            </a:r>
            <a:r>
              <a:rPr lang="fr-FR" sz="2800" dirty="0" smtClean="0"/>
              <a:t> </a:t>
            </a:r>
            <a:r>
              <a:rPr lang="fr-FR" sz="2800" dirty="0" err="1" smtClean="0"/>
              <a:t>pens</a:t>
            </a:r>
            <a:endParaRPr lang="fr-FR" sz="2800" dirty="0"/>
          </a:p>
        </p:txBody>
      </p:sp>
      <p:pic>
        <p:nvPicPr>
          <p:cNvPr id="25" name="Image 24">
            <a:hlinkClick r:id="" action="ppaction://noaction">
              <a:snd r:embed="rId2" name="a_schoolbag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124237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4" name="an_orange_fold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3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4" name="Image 33">
            <a:hlinkClick r:id="" action="ppaction://noaction">
              <a:snd r:embed="rId6" name="a_big_calculato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4237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5" name="Image 34">
            <a:hlinkClick r:id="" action="ppaction://noaction">
              <a:snd r:embed="rId8" name="a_yellow_highlighte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00" y="472522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6" name="Image 35">
            <a:hlinkClick r:id="" action="ppaction://noaction">
              <a:snd r:embed="rId10" name="a_black_and_white_pencil case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9703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7" name="Image 36">
            <a:hlinkClick r:id="" action="ppaction://noaction">
              <a:snd r:embed="rId12" name="an_agenda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57" y="386112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2" name="Image 41">
            <a:hlinkClick r:id="" action="ppaction://noaction">
              <a:snd r:embed="rId14" name="a_pencil_sharpener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3" y="2997032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3" name="Image 42">
            <a:hlinkClick r:id="" action="ppaction://noaction">
              <a:snd r:embed="rId16" name="two_bluepens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128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Image 43">
            <a:hlinkClick r:id="" action="ppaction://noaction">
              <a:snd r:embed="rId18" name="a_blue_notebook.wav"/>
            </a:hlinkClick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5" name="Image 44">
            <a:hlinkClick r:id="" action="ppaction://noaction">
              <a:snd r:embed="rId20" name="a_usb_flashdrive.wav"/>
            </a:hlinkClick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2522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6" name="ZoneTexte 45"/>
          <p:cNvSpPr txBox="1"/>
          <p:nvPr/>
        </p:nvSpPr>
        <p:spPr>
          <a:xfrm>
            <a:off x="5355210" y="48246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USB </a:t>
            </a:r>
            <a:r>
              <a:rPr lang="fr-FR" sz="2800" dirty="0" err="1" smtClean="0"/>
              <a:t>flashdrive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9063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782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797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5969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90" y="148229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6334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892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35198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9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221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4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564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60752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8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85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491574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592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2.3 In my school bag – Step 1</a:t>
            </a:r>
            <a:endParaRPr lang="fr-FR"/>
          </a:p>
        </p:txBody>
      </p:sp>
      <p:pic>
        <p:nvPicPr>
          <p:cNvPr id="14" name="Image 13">
            <a:hlinkClick r:id="" action="ppaction://noaction">
              <a:snd r:embed="rId3" name="a_schoolbag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85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5" name="an_orange_fold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7" name="a_big_calculato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9" name="a_yellow_highlight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888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8" name="Image 17">
            <a:hlinkClick r:id="" action="ppaction://noaction">
              <a:snd r:embed="rId11" name="a_black_and_white_pencil case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569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6" name="Image 25">
            <a:hlinkClick r:id="" action="ppaction://noaction">
              <a:snd r:embed="rId13" name="an_agenda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1471286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15" name="a_pencil_sharpener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56" y="3224100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7" name="two_bluepens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1476637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9" name="a_blue_notebook.wav"/>
            </a:hlinkClick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96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21" name="a_usb_flashdrive.wav"/>
            </a:hlinkClick>
          </p:cNvPr>
          <p:cNvPicPr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3224101"/>
            <a:ext cx="1440000" cy="12377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33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0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420</Words>
  <Application>Microsoft Office PowerPoint</Application>
  <PresentationFormat>Affichage à l'écran (4:3)</PresentationFormat>
  <Paragraphs>81</Paragraphs>
  <Slides>31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2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Listen and click on the right picture.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61</cp:revision>
  <dcterms:created xsi:type="dcterms:W3CDTF">2021-09-22T15:46:35Z</dcterms:created>
  <dcterms:modified xsi:type="dcterms:W3CDTF">2022-01-15T15:53:58Z</dcterms:modified>
</cp:coreProperties>
</file>