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19" r:id="rId4"/>
    <p:sldId id="320" r:id="rId5"/>
    <p:sldId id="323" r:id="rId6"/>
    <p:sldId id="318" r:id="rId7"/>
    <p:sldId id="321" r:id="rId8"/>
    <p:sldId id="317" r:id="rId9"/>
    <p:sldId id="324" r:id="rId10"/>
    <p:sldId id="325" r:id="rId11"/>
    <p:sldId id="322" r:id="rId12"/>
    <p:sldId id="329" r:id="rId13"/>
    <p:sldId id="328" r:id="rId14"/>
    <p:sldId id="331" r:id="rId15"/>
    <p:sldId id="326" r:id="rId16"/>
    <p:sldId id="330" r:id="rId17"/>
    <p:sldId id="327" r:id="rId18"/>
    <p:sldId id="269" r:id="rId19"/>
    <p:sldId id="289" r:id="rId20"/>
    <p:sldId id="287" r:id="rId21"/>
    <p:sldId id="316" r:id="rId22"/>
    <p:sldId id="332" r:id="rId23"/>
    <p:sldId id="282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623B-B81D-4315-A3F1-A71AA8C030E8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D4EE-4777-474A-A487-B57295A8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1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F96A-8E5C-4F58-BDA8-022CCEA776C7}" type="datetime1">
              <a:rPr lang="fr-FR" smtClean="0"/>
              <a:t>09/01/2022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B2D0-DC90-444F-9CFB-6A172C876F9D}" type="datetime1">
              <a:rPr lang="fr-FR" smtClean="0"/>
              <a:t>09/01/2022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2614-AC7E-4B05-BE97-C5E1B1C52FBD}" type="datetime1">
              <a:rPr lang="fr-FR" smtClean="0"/>
              <a:t>09/01/2022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0B0-F625-47B1-A6BB-941EF518DBE2}" type="datetime1">
              <a:rPr lang="fr-FR" smtClean="0"/>
              <a:t>09/01/2022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17CD-3A39-4F5F-9969-64631E1B343E}" type="datetime1">
              <a:rPr lang="fr-FR" smtClean="0"/>
              <a:t>09/01/2022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A7A9-FCFF-469A-9298-0D5219A5B7CA}" type="datetime1">
              <a:rPr lang="fr-FR" smtClean="0"/>
              <a:t>09/01/2022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CC2-E3B4-4CB3-8DC9-763508C90D7B}" type="datetime1">
              <a:rPr lang="fr-FR" smtClean="0"/>
              <a:t>09/01/2022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63B9-E39E-4014-9F8D-5306687ACB64}" type="datetime1">
              <a:rPr lang="fr-FR" smtClean="0"/>
              <a:t>09/01/2022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9977-2742-43ED-8A2B-2F82EA231E7F}" type="datetime1">
              <a:rPr lang="fr-FR" smtClean="0"/>
              <a:t>09/01/2022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6EE1-EB0B-44F0-8A28-34DCDADB0C7E}" type="datetime1">
              <a:rPr lang="fr-FR" smtClean="0"/>
              <a:t>09/01/2022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2580-5EF3-441C-A822-DE6D8364BA82}" type="datetime1">
              <a:rPr lang="fr-FR" smtClean="0"/>
              <a:t>09/01/2022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6532F-BF5F-4F9C-8DBA-60DC70F4673E}" type="datetime1">
              <a:rPr lang="fr-FR" smtClean="0"/>
              <a:t>09/01/2022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2.wa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audio" Target="../media/audio12.wa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2.wa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2.wav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2.wav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20.wav"/><Relationship Id="rId7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1.wav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audio" Target="../media/audio30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7.wav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audio" Target="../media/audio29.wav"/><Relationship Id="rId4" Type="http://schemas.openxmlformats.org/officeDocument/2006/relationships/audio" Target="../media/audio26.wav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18" Type="http://schemas.openxmlformats.org/officeDocument/2006/relationships/audio" Target="../media/audio10.wav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audio" Target="../media/audio7.wav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9.wav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audio" Target="../media/audio6.wav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2.3- in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2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92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68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33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pencil_sharpen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10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368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rul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655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097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pencil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7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32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48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pen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899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glu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6" y="519655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62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_pencil_cas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6" y="519582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10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pic>
        <p:nvPicPr>
          <p:cNvPr id="5" name="N1 - S2 My school - S3 In my scho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441" y="1042341"/>
            <a:ext cx="8784000" cy="49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50630" y="1124744"/>
            <a:ext cx="5085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Teacher: “Hello children! Listen carefully. Take out your books please.</a:t>
            </a:r>
          </a:p>
          <a:p>
            <a:r>
              <a:rPr lang="en-US" sz="2400" dirty="0"/>
              <a:t>Open your book to page 32.”</a:t>
            </a:r>
          </a:p>
          <a:p>
            <a:r>
              <a:rPr lang="en-US" sz="2400" dirty="0"/>
              <a:t>Teacher: “Take out your glue.”</a:t>
            </a:r>
          </a:p>
          <a:p>
            <a:r>
              <a:rPr lang="en-US" sz="2400" dirty="0"/>
              <a:t>Tom: “I don’t have any glue. Do you have any glue for me please?”</a:t>
            </a:r>
          </a:p>
          <a:p>
            <a:r>
              <a:rPr lang="en-US" sz="2400" dirty="0"/>
              <a:t>Lucy: “Yes, I do. Here you are!”</a:t>
            </a:r>
          </a:p>
          <a:p>
            <a:r>
              <a:rPr lang="en-US" sz="2400" dirty="0"/>
              <a:t>Teacher: “Be quiet!“</a:t>
            </a:r>
          </a:p>
          <a:p>
            <a:r>
              <a:rPr lang="en-US" sz="2400" dirty="0"/>
              <a:t>Teacher: “Paul, sit down and give me your plane please”.</a:t>
            </a:r>
          </a:p>
          <a:p>
            <a:r>
              <a:rPr lang="en-US" sz="2400" dirty="0"/>
              <a:t>Teacher: “Page 32. Everybody reads the first paragraph in silence.”</a:t>
            </a:r>
            <a:endParaRPr lang="fr-FR" sz="2400" dirty="0"/>
          </a:p>
        </p:txBody>
      </p:sp>
      <p:pic>
        <p:nvPicPr>
          <p:cNvPr id="8" name="N1 - S2 My school - S3 In my scho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268760"/>
            <a:ext cx="3601439" cy="20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844836" y="4869160"/>
            <a:ext cx="3239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Not these things here but those things there.</a:t>
            </a:r>
            <a:r>
              <a:rPr lang="en-US" sz="2000" dirty="0"/>
              <a:t/>
            </a:r>
            <a:br>
              <a:rPr lang="en-US" sz="2000" dirty="0"/>
            </a:br>
            <a:endParaRPr lang="fr-FR" sz="2000" dirty="0"/>
          </a:p>
        </p:txBody>
      </p:sp>
      <p:sp>
        <p:nvSpPr>
          <p:cNvPr id="10" name="Bouton d’action : Suivant 9">
            <a:hlinkClick r:id="" action="ppaction://noaction" highlightClick="1">
              <a:snd r:embed="rId4" name="TT_Not_these_things_her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_ruelr -no i don't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0" y="2700337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705518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a_pencil_dialogue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13" name="Bouton d'action : Son 12">
            <a:hlinkClick r:id="" action="ppaction://noaction" highlightClick="1">
              <a:snd r:embed="rId7" name="a_pencil_sharpener_dialogue.wav"/>
            </a:hlinkClick>
          </p:cNvPr>
          <p:cNvSpPr/>
          <p:nvPr/>
        </p:nvSpPr>
        <p:spPr>
          <a:xfrm>
            <a:off x="4283968" y="1268760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8" name="a_pencil_case_dialogue.wav"/>
            </a:hlinkClick>
          </p:cNvPr>
          <p:cNvSpPr/>
          <p:nvPr/>
        </p:nvSpPr>
        <p:spPr>
          <a:xfrm>
            <a:off x="3116445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49" y="2693431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85" y="2698612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Bouton d'action : Son 18">
            <a:hlinkClick r:id="" action="ppaction://noaction" highlightClick="1">
              <a:snd r:embed="rId6" name="a_pencil_dialogue.wav"/>
            </a:hlinkClick>
          </p:cNvPr>
          <p:cNvSpPr/>
          <p:nvPr/>
        </p:nvSpPr>
        <p:spPr>
          <a:xfrm>
            <a:off x="745800" y="450912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8" name="a_pencil_case_dialogue.wav"/>
            </a:hlinkClick>
          </p:cNvPr>
          <p:cNvSpPr/>
          <p:nvPr/>
        </p:nvSpPr>
        <p:spPr>
          <a:xfrm>
            <a:off x="6966565" y="450912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7" name="a_pencil_sharpener_dialogue.wav"/>
            </a:hlinkClick>
          </p:cNvPr>
          <p:cNvSpPr/>
          <p:nvPr/>
        </p:nvSpPr>
        <p:spPr>
          <a:xfrm>
            <a:off x="4884929" y="4509120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outon d'action : Son 21">
            <a:hlinkClick r:id="" action="ppaction://noaction" highlightClick="1">
              <a:snd r:embed="rId3" name="a_ruelr -no i don't.wav"/>
            </a:hlinkClick>
          </p:cNvPr>
          <p:cNvSpPr/>
          <p:nvPr/>
        </p:nvSpPr>
        <p:spPr>
          <a:xfrm>
            <a:off x="2827436" y="450912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22290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Does he have english on monday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0" y="2700337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705518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does she have french on thursday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13" name="Bouton d'action : Son 12">
            <a:hlinkClick r:id="" action="ppaction://noaction" highlightClick="1">
              <a:snd r:embed="rId7" name="does she have math on tuesday.wav"/>
            </a:hlinkClick>
          </p:cNvPr>
          <p:cNvSpPr/>
          <p:nvPr/>
        </p:nvSpPr>
        <p:spPr>
          <a:xfrm>
            <a:off x="4283968" y="1268760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8" name="does he ha P.E on monday.wav"/>
            </a:hlinkClick>
          </p:cNvPr>
          <p:cNvSpPr/>
          <p:nvPr/>
        </p:nvSpPr>
        <p:spPr>
          <a:xfrm>
            <a:off x="3116445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49" y="2693431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85" y="2698612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Bouton d'action : Son 18">
            <a:hlinkClick r:id="" action="ppaction://noaction" highlightClick="1">
              <a:snd r:embed="rId3" name="Does he have english on monday.wav"/>
            </a:hlinkClick>
          </p:cNvPr>
          <p:cNvSpPr/>
          <p:nvPr/>
        </p:nvSpPr>
        <p:spPr>
          <a:xfrm>
            <a:off x="745800" y="4437112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6" name="does she have french on thursday.wav"/>
            </a:hlinkClick>
          </p:cNvPr>
          <p:cNvSpPr/>
          <p:nvPr/>
        </p:nvSpPr>
        <p:spPr>
          <a:xfrm>
            <a:off x="2827436" y="4437112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8" name="does he ha P.E on monday.wav"/>
            </a:hlinkClick>
          </p:cNvPr>
          <p:cNvSpPr/>
          <p:nvPr/>
        </p:nvSpPr>
        <p:spPr>
          <a:xfrm>
            <a:off x="6967276" y="4437112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outon d'action : Son 21">
            <a:hlinkClick r:id="" action="ppaction://noaction" highlightClick="1">
              <a:snd r:embed="rId7" name="does she have math on tuesday.wav"/>
            </a:hlinkClick>
          </p:cNvPr>
          <p:cNvSpPr/>
          <p:nvPr/>
        </p:nvSpPr>
        <p:spPr>
          <a:xfrm>
            <a:off x="4884929" y="4437112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13864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tand_up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75" y="161160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isten_carefully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51" y="161160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6" name="take_out_glu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78" y="161160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8" name="open_your_bo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46" y="353086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be_quie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1" y="353012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2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3" name="sit_down_and_give_m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87" y="353012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02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64010" y="1351152"/>
            <a:ext cx="78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Give</a:t>
            </a:r>
            <a:r>
              <a:rPr lang="fr-FR" sz="2800" dirty="0" smtClean="0">
                <a:solidFill>
                  <a:srgbClr val="0000FF"/>
                </a:solidFill>
              </a:rPr>
              <a:t> me </a:t>
            </a:r>
            <a:r>
              <a:rPr lang="fr-FR" sz="2800" dirty="0" err="1" smtClean="0">
                <a:solidFill>
                  <a:srgbClr val="0000FF"/>
                </a:solidFill>
              </a:rPr>
              <a:t>your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pen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965934" y="1874372"/>
            <a:ext cx="3915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Show me </a:t>
            </a:r>
            <a:r>
              <a:rPr lang="fr-FR" sz="2800" dirty="0" err="1" smtClean="0">
                <a:solidFill>
                  <a:srgbClr val="0000FF"/>
                </a:solidFill>
              </a:rPr>
              <a:t>your</a:t>
            </a:r>
            <a:r>
              <a:rPr lang="fr-FR" sz="2800" dirty="0" smtClean="0">
                <a:solidFill>
                  <a:srgbClr val="0000FF"/>
                </a:solidFill>
              </a:rPr>
              <a:t> glue.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64010" y="2397592"/>
            <a:ext cx="454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Take</a:t>
            </a:r>
            <a:r>
              <a:rPr lang="fr-FR" sz="2800" dirty="0" smtClean="0">
                <a:solidFill>
                  <a:srgbClr val="0000FF"/>
                </a:solidFill>
              </a:rPr>
              <a:t> out </a:t>
            </a:r>
            <a:r>
              <a:rPr lang="fr-FR" sz="2800" dirty="0" err="1" smtClean="0">
                <a:solidFill>
                  <a:srgbClr val="0000FF"/>
                </a:solidFill>
              </a:rPr>
              <a:t>your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pencil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64010" y="2932331"/>
            <a:ext cx="454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Open </a:t>
            </a:r>
            <a:r>
              <a:rPr lang="fr-FR" sz="2800" dirty="0" err="1" smtClean="0">
                <a:solidFill>
                  <a:srgbClr val="0000FF"/>
                </a:solidFill>
              </a:rPr>
              <a:t>your</a:t>
            </a:r>
            <a:r>
              <a:rPr lang="fr-FR" sz="2800" dirty="0" smtClean="0">
                <a:solidFill>
                  <a:srgbClr val="0000FF"/>
                </a:solidFill>
              </a:rPr>
              <a:t> book to page 32.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71600" y="4008061"/>
            <a:ext cx="783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Stand up !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3524" y="4531281"/>
            <a:ext cx="3915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Sit</a:t>
            </a:r>
            <a:r>
              <a:rPr lang="fr-FR" sz="2800" dirty="0" smtClean="0">
                <a:solidFill>
                  <a:srgbClr val="0000FF"/>
                </a:solidFill>
              </a:rPr>
              <a:t> down !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71600" y="5054501"/>
            <a:ext cx="454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Be quiet !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71600" y="5589240"/>
            <a:ext cx="454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Listen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carefully</a:t>
            </a:r>
            <a:r>
              <a:rPr lang="fr-FR" sz="2800" dirty="0" smtClean="0">
                <a:solidFill>
                  <a:srgbClr val="0000FF"/>
                </a:solidFill>
              </a:rPr>
              <a:t> !</a:t>
            </a:r>
            <a:endParaRPr lang="fr-FR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131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70" y="249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131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1305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379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39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17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19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54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8356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54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822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4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47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496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4" name="scissors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93051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6" name="a_pencil_sharpener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8" name="a_schoolbag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0" name="glu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2" name="an_erase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4" name="a_pen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6" name="a_pencil_case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5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8" name="a_ruler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3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0" name="a_pencil.wav"/>
            </a:hlinkClick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756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scisso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3136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a_pencil_sharpen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1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a_schoolba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06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glu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22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an_eras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06" y="3442478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a_pe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_pencil_cas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22" y="152322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ruler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42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9" name="a_pencil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9289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799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428</Words>
  <Application>Microsoft Office PowerPoint</Application>
  <PresentationFormat>Affichage à l'écran (4:3)</PresentationFormat>
  <Paragraphs>71</Paragraphs>
  <Slides>23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repeat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45</cp:revision>
  <dcterms:created xsi:type="dcterms:W3CDTF">2021-09-22T15:46:35Z</dcterms:created>
  <dcterms:modified xsi:type="dcterms:W3CDTF">2022-01-09T15:46:45Z</dcterms:modified>
</cp:coreProperties>
</file>