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96" r:id="rId5"/>
    <p:sldId id="315" r:id="rId6"/>
    <p:sldId id="319" r:id="rId7"/>
    <p:sldId id="322" r:id="rId8"/>
    <p:sldId id="321" r:id="rId9"/>
    <p:sldId id="320" r:id="rId10"/>
    <p:sldId id="317" r:id="rId11"/>
    <p:sldId id="318" r:id="rId12"/>
    <p:sldId id="316" r:id="rId13"/>
    <p:sldId id="268" r:id="rId14"/>
    <p:sldId id="269" r:id="rId15"/>
    <p:sldId id="323" r:id="rId16"/>
    <p:sldId id="326" r:id="rId17"/>
    <p:sldId id="325" r:id="rId18"/>
    <p:sldId id="327" r:id="rId19"/>
    <p:sldId id="331" r:id="rId20"/>
    <p:sldId id="328" r:id="rId21"/>
    <p:sldId id="324" r:id="rId22"/>
    <p:sldId id="330" r:id="rId23"/>
    <p:sldId id="329" r:id="rId24"/>
    <p:sldId id="292" r:id="rId25"/>
    <p:sldId id="332" r:id="rId26"/>
    <p:sldId id="311" r:id="rId27"/>
    <p:sldId id="312" r:id="rId28"/>
    <p:sldId id="313" r:id="rId29"/>
    <p:sldId id="314" r:id="rId30"/>
    <p:sldId id="27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08/01/2022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9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5204-A2DD-4CFD-9F03-30B288396BA3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5A0F-E2E9-4AEE-9E4E-A8D6CC362CC4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555C-3EC4-44AD-AAA1-22D595B6D4AC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129-01C0-4992-94E4-46887EA5078E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B31E-2F9C-4255-BC8C-95A16CAD9986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72218-FEDF-4245-BA1C-28405C85BF82}" type="datetime1">
              <a:rPr lang="fr-FR" smtClean="0"/>
              <a:t>08/01/2022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0D9B-F636-48A7-9927-17AFAC309B74}" type="datetime1">
              <a:rPr lang="fr-FR" smtClean="0"/>
              <a:t>08/01/2022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FD17-992A-4CE1-AD8B-98DB39EA84F2}" type="datetime1">
              <a:rPr lang="fr-FR" smtClean="0"/>
              <a:t>08/01/2022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384F-B0CF-414D-9634-E8A663ED1C1E}" type="datetime1">
              <a:rPr lang="fr-FR" smtClean="0"/>
              <a:t>08/01/2022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324-03CD-4445-B5CE-2AE83F15CF0E}" type="datetime1">
              <a:rPr lang="fr-FR" smtClean="0"/>
              <a:t>08/01/2022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DCDF-B30F-4C00-AECC-691EFA8451C2}" type="datetime1">
              <a:rPr lang="fr-FR" smtClean="0"/>
              <a:t>08/01/2022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EE00-421A-494C-B37B-5C011AAFB2EC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audio" Target="../media/audio14.wav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18" Type="http://schemas.openxmlformats.org/officeDocument/2006/relationships/audio" Target="../media/audio10.wav"/><Relationship Id="rId3" Type="http://schemas.openxmlformats.org/officeDocument/2006/relationships/audio" Target="../media/audio12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audio" Target="../media/audio6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8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audio" Target="../media/audio5.wav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5.wav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5.wav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audio" Target="../media/audio15.wav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audio" Target="../media/audio15.wav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15.wav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18" Type="http://schemas.openxmlformats.org/officeDocument/2006/relationships/audio" Target="../media/audio10.wav"/><Relationship Id="rId3" Type="http://schemas.openxmlformats.org/officeDocument/2006/relationships/audio" Target="../media/audio12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audio" Target="../media/audio6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8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audio" Target="../media/audio5.wav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in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92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06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3136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6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6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2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77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4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47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6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7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3" name="N1 - S2 My school - S3 In my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496" y="1111796"/>
            <a:ext cx="8856000" cy="49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4" name="scissors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9305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6" name="a_pencil_sharpener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8" name="a_schoolba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0" name="glu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2" name="an_eras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4" name="a_pen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6" name="a_pencil_cas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8" name="a_ruler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0" name="a_pencil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08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8356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4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07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131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7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131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1305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15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39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7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4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47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896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TT_Not_these_things_her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2.3 in my school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4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473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3136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6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6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2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07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92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563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cil_ca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582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87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rul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655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3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cil_sharpen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10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05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glu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655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4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cil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32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0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cissor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pencil_sharpen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schoolbag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1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glu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n_erase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35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_pen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pencil_cas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03" y="344174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19" y="344174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9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57105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scissors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7104" y="2224360"/>
            <a:ext cx="287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pencil</a:t>
            </a:r>
            <a:r>
              <a:rPr lang="fr-FR" sz="2800" dirty="0" smtClean="0"/>
              <a:t> </a:t>
            </a:r>
            <a:r>
              <a:rPr lang="fr-FR" sz="2800" dirty="0" err="1" smtClean="0"/>
              <a:t>sharpener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593294" y="31887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glue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508104" y="408381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pencil</a:t>
            </a:r>
            <a:r>
              <a:rPr lang="fr-FR" sz="2800" dirty="0" smtClean="0"/>
              <a:t> case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373019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schoolbag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373019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pencil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508104" y="31887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ruler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1593294" y="414693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pen</a:t>
            </a:r>
            <a:endParaRPr lang="fr-FR" sz="2800" dirty="0"/>
          </a:p>
        </p:txBody>
      </p:sp>
      <p:pic>
        <p:nvPicPr>
          <p:cNvPr id="26" name="Image 25">
            <a:hlinkClick r:id="" action="ppaction://noaction">
              <a:snd r:embed="rId2" name="scissor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4" name="a_pencil_sharpen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6" name="a_schoolbag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72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8" name="glu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" y="30903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0" name="an_erase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" y="48427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2" name="a_pen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" y="398542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4" name="a_pencil_cas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54" y="398542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Image 40">
            <a:hlinkClick r:id="" action="ppaction://noaction">
              <a:snd r:embed="rId16" name="a_ruler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54" y="30903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>
            <a:hlinkClick r:id="" action="ppaction://noaction">
              <a:snd r:embed="rId18" name="a_pencil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ZoneTexte 42"/>
          <p:cNvSpPr txBox="1"/>
          <p:nvPr/>
        </p:nvSpPr>
        <p:spPr>
          <a:xfrm>
            <a:off x="1544274" y="49411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eraser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923928" y="4928596"/>
            <a:ext cx="3914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you have a/ an…?</a:t>
            </a:r>
            <a:br>
              <a:rPr lang="en-US" sz="2800" dirty="0"/>
            </a:br>
            <a:r>
              <a:rPr lang="en-US" sz="2800" dirty="0"/>
              <a:t>Yes, I do.</a:t>
            </a:r>
            <a:br>
              <a:rPr lang="en-US" sz="2800" dirty="0"/>
            </a:br>
            <a:r>
              <a:rPr lang="en-US" sz="2800" dirty="0"/>
              <a:t>No, I don't.</a:t>
            </a:r>
            <a:r>
              <a:rPr lang="en-US" sz="2800" dirty="0"/>
              <a:t>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4" name="scissors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9305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6" name="a_pencil_sharpener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8" name="a_schoolba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0" name="glu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2" name="an_eras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4" name="a_pen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6" name="a_pencil_cas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8" name="a_ruler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0" name="a_pencil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44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30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131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7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131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1305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61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8356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4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73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39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12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34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373</Words>
  <Application>Microsoft Office PowerPoint</Application>
  <PresentationFormat>Affichage à l'écran (4:3)</PresentationFormat>
  <Paragraphs>80</Paragraphs>
  <Slides>30</Slides>
  <Notes>3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42</cp:revision>
  <dcterms:created xsi:type="dcterms:W3CDTF">2021-09-22T15:46:35Z</dcterms:created>
  <dcterms:modified xsi:type="dcterms:W3CDTF">2022-01-08T17:24:33Z</dcterms:modified>
</cp:coreProperties>
</file>