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4" r:id="rId12"/>
    <p:sldId id="312" r:id="rId13"/>
    <p:sldId id="315" r:id="rId14"/>
    <p:sldId id="313" r:id="rId15"/>
    <p:sldId id="311" r:id="rId16"/>
    <p:sldId id="269" r:id="rId17"/>
    <p:sldId id="289" r:id="rId18"/>
    <p:sldId id="287" r:id="rId19"/>
    <p:sldId id="316" r:id="rId20"/>
    <p:sldId id="282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4660"/>
  </p:normalViewPr>
  <p:slideViewPr>
    <p:cSldViewPr>
      <p:cViewPr varScale="1">
        <p:scale>
          <a:sx n="69" d="100"/>
          <a:sy n="69" d="100"/>
        </p:scale>
        <p:origin x="-7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9623B-B81D-4315-A3F1-A71AA8C030E8}" type="datetimeFigureOut">
              <a:rPr lang="fr-FR" smtClean="0"/>
              <a:t>14/01/2022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0D4EE-4777-474A-A487-B57295A8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108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CE296-37F5-4BBD-9786-76FF725D397D}" type="datetime1">
              <a:rPr lang="fr-FR" smtClean="0"/>
              <a:t>14/01/2022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7E5EF-953D-4764-9B30-F4646DAE0699}" type="datetime1">
              <a:rPr lang="fr-FR" smtClean="0"/>
              <a:t>14/01/2022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F3BE-D095-4126-A3F8-5B187CA9D92E}" type="datetime1">
              <a:rPr lang="fr-FR" smtClean="0"/>
              <a:t>14/01/2022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D607-C368-4465-B681-7AAD32E30B53}" type="datetime1">
              <a:rPr lang="fr-FR" smtClean="0"/>
              <a:t>14/01/2022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6B34-5D90-4F85-867D-475FAAA6DBD5}" type="datetime1">
              <a:rPr lang="fr-FR" smtClean="0"/>
              <a:t>14/01/2022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9868A-9B3A-4DE0-97FC-FD31836E0ABA}" type="datetime1">
              <a:rPr lang="fr-FR" smtClean="0"/>
              <a:t>14/01/2022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DAF7-0D43-40D4-9958-3879884647E4}" type="datetime1">
              <a:rPr lang="fr-FR" smtClean="0"/>
              <a:t>14/01/2022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E079-A234-44C5-81A8-379563F4A677}" type="datetime1">
              <a:rPr lang="fr-FR" smtClean="0"/>
              <a:t>14/01/2022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49914-F904-47CD-8C8B-3AE006AD9D06}" type="datetime1">
              <a:rPr lang="fr-FR" smtClean="0"/>
              <a:t>14/01/2022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39B53-49DC-4D49-B554-9B4634DB3ED1}" type="datetime1">
              <a:rPr lang="fr-FR" smtClean="0"/>
              <a:t>14/01/2022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11C6-C1F8-49D8-85C9-61DA25655641}" type="datetime1">
              <a:rPr lang="fr-FR" smtClean="0"/>
              <a:t>14/01/2022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57A96-477F-4AA4-924E-CB765C16119A}" type="datetime1">
              <a:rPr lang="fr-FR" smtClean="0"/>
              <a:t>14/01/2022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2.2 My schedule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5" Type="http://schemas.openxmlformats.org/officeDocument/2006/relationships/audio" Target="../media/audio11.wav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5" Type="http://schemas.openxmlformats.org/officeDocument/2006/relationships/audio" Target="../media/audio11.wav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5" Type="http://schemas.openxmlformats.org/officeDocument/2006/relationships/audio" Target="../media/audio11.wav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5" Type="http://schemas.openxmlformats.org/officeDocument/2006/relationships/audio" Target="../media/audio11.wav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audio" Target="../media/audio1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audio" Target="../media/audio14.wav"/><Relationship Id="rId7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3" Type="http://schemas.openxmlformats.org/officeDocument/2006/relationships/audio" Target="../media/audio18.wav"/><Relationship Id="rId7" Type="http://schemas.openxmlformats.org/officeDocument/2006/relationships/audio" Target="../media/audio20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2908" y="2348880"/>
            <a:ext cx="3847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2.2-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schedule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cienc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histor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34833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P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61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IC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2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music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61" y="348359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112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timetable_friday_art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195825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  <a:r>
              <a:rPr lang="fr-FR" dirty="0" smtClean="0"/>
              <a:t>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776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timetable_thursday_ict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35" y="5196556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r>
              <a:rPr lang="fr-FR" dirty="0" smtClean="0"/>
              <a:t>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630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timetable_monday_maths_dialogue2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195825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  <a:r>
              <a:rPr lang="fr-FR" dirty="0" smtClean="0"/>
              <a:t>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140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timetable_saturday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35" y="5196556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51" y="508659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</a:t>
            </a:r>
            <a:r>
              <a:rPr lang="fr-FR" dirty="0" smtClean="0"/>
              <a:t>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068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timetable_tuesday_english_dialogue2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195825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5</a:t>
            </a:r>
            <a:r>
              <a:rPr lang="fr-FR" dirty="0" smtClean="0"/>
              <a:t>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397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2</a:t>
            </a:r>
            <a:endParaRPr lang="fr-FR"/>
          </a:p>
        </p:txBody>
      </p:sp>
      <p:pic>
        <p:nvPicPr>
          <p:cNvPr id="3" name="N1 - S2 My school - S2 My schedu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172888"/>
            <a:ext cx="8803397" cy="495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2</a:t>
            </a: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950630" y="1124744"/>
            <a:ext cx="5085866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/>
              <a:t>Lucy: “This is my schedule.”</a:t>
            </a:r>
            <a:br>
              <a:rPr lang="en-US" sz="2300" dirty="0"/>
            </a:br>
            <a:r>
              <a:rPr lang="en-US" sz="2300" dirty="0" smtClean="0"/>
              <a:t>Tom</a:t>
            </a:r>
            <a:r>
              <a:rPr lang="en-US" sz="2300" dirty="0"/>
              <a:t>: “What do you have on </a:t>
            </a:r>
            <a:r>
              <a:rPr lang="en-US" sz="2300" dirty="0" err="1" smtClean="0"/>
              <a:t>monday</a:t>
            </a:r>
            <a:r>
              <a:rPr lang="en-US" sz="2300" dirty="0"/>
              <a:t>?”</a:t>
            </a:r>
            <a:br>
              <a:rPr lang="en-US" sz="2300" dirty="0"/>
            </a:br>
            <a:r>
              <a:rPr lang="en-US" sz="2300" dirty="0"/>
              <a:t>Lucy: “On Monday morning, I have </a:t>
            </a:r>
            <a:r>
              <a:rPr lang="en-US" sz="2300" dirty="0" err="1"/>
              <a:t>french</a:t>
            </a:r>
            <a:r>
              <a:rPr lang="en-US" sz="2300" dirty="0"/>
              <a:t> and </a:t>
            </a:r>
            <a:r>
              <a:rPr lang="en-US" sz="2300" dirty="0" smtClean="0"/>
              <a:t>math. On </a:t>
            </a:r>
            <a:r>
              <a:rPr lang="en-US" sz="2300" dirty="0"/>
              <a:t>Monday afternoon, I have </a:t>
            </a:r>
            <a:r>
              <a:rPr lang="en-US" sz="2300" dirty="0" err="1"/>
              <a:t>english</a:t>
            </a:r>
            <a:r>
              <a:rPr lang="en-US" sz="2300" dirty="0"/>
              <a:t> and PE.”</a:t>
            </a:r>
            <a:br>
              <a:rPr lang="en-US" sz="2300" dirty="0"/>
            </a:br>
            <a:r>
              <a:rPr lang="en-US" sz="2300" dirty="0"/>
              <a:t>Tom: “Do you have </a:t>
            </a:r>
            <a:r>
              <a:rPr lang="en-US" sz="2300" dirty="0" err="1"/>
              <a:t>french</a:t>
            </a:r>
            <a:r>
              <a:rPr lang="en-US" sz="2300" dirty="0"/>
              <a:t> on Tuesday?”</a:t>
            </a:r>
            <a:br>
              <a:rPr lang="en-US" sz="2300" dirty="0"/>
            </a:br>
            <a:r>
              <a:rPr lang="en-US" sz="2300" dirty="0"/>
              <a:t>Lucy: “</a:t>
            </a:r>
            <a:r>
              <a:rPr lang="en-US" sz="2300" dirty="0" err="1"/>
              <a:t>Ummm</a:t>
            </a:r>
            <a:r>
              <a:rPr lang="en-US" sz="2300" dirty="0"/>
              <a:t>, no I don’t.”</a:t>
            </a:r>
            <a:br>
              <a:rPr lang="en-US" sz="2300" dirty="0"/>
            </a:br>
            <a:r>
              <a:rPr lang="en-US" sz="2300" dirty="0"/>
              <a:t>Tom: “Do you have ICT on Wednesday?”</a:t>
            </a:r>
            <a:br>
              <a:rPr lang="en-US" sz="2300" dirty="0"/>
            </a:br>
            <a:r>
              <a:rPr lang="en-US" sz="2300" dirty="0"/>
              <a:t>Lucy: “Yes, I do.”</a:t>
            </a:r>
            <a:br>
              <a:rPr lang="en-US" sz="2300" dirty="0"/>
            </a:br>
            <a:r>
              <a:rPr lang="en-US" sz="2300" dirty="0"/>
              <a:t>Tom: “Oh! She’s going to school now. What does she have today?</a:t>
            </a:r>
            <a:br>
              <a:rPr lang="en-US" sz="2300" dirty="0"/>
            </a:br>
            <a:r>
              <a:rPr lang="en-US" sz="2300" dirty="0"/>
              <a:t>Does she have arts on Monday?”</a:t>
            </a:r>
            <a:br>
              <a:rPr lang="en-US" sz="2300" dirty="0"/>
            </a:br>
            <a:r>
              <a:rPr lang="en-US" sz="2300" dirty="0"/>
              <a:t>Lucy: “Yes, she does!” </a:t>
            </a:r>
            <a:endParaRPr lang="fr-FR" sz="2300" dirty="0"/>
          </a:p>
        </p:txBody>
      </p:sp>
      <p:pic>
        <p:nvPicPr>
          <p:cNvPr id="3" name="N1 - S2 My school - S2 My schedu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219" y="1196752"/>
            <a:ext cx="3712411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5405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imetable_monday_maths_dialogue2.wav"/>
            </a:hlinkClick>
          </p:cNvPr>
          <p:cNvSpPr/>
          <p:nvPr/>
        </p:nvSpPr>
        <p:spPr>
          <a:xfrm>
            <a:off x="696201" y="1268760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0" y="2700337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6" y="2705518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Bouton d'action : Son 14">
            <a:hlinkClick r:id="" action="ppaction://noaction" highlightClick="1">
              <a:snd r:embed="rId6" name="timetable_saturday_dialogue.wav"/>
            </a:hlinkClick>
          </p:cNvPr>
          <p:cNvSpPr/>
          <p:nvPr/>
        </p:nvSpPr>
        <p:spPr>
          <a:xfrm>
            <a:off x="1979712" y="1268760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2</a:t>
            </a:r>
            <a:endParaRPr lang="fr-FR"/>
          </a:p>
        </p:txBody>
      </p:sp>
      <p:sp>
        <p:nvSpPr>
          <p:cNvPr id="13" name="Bouton d'action : Son 12">
            <a:hlinkClick r:id="" action="ppaction://noaction" highlightClick="1">
              <a:snd r:embed="rId7" name="timetable_friday_art_dialogue.wav"/>
            </a:hlinkClick>
          </p:cNvPr>
          <p:cNvSpPr/>
          <p:nvPr/>
        </p:nvSpPr>
        <p:spPr>
          <a:xfrm>
            <a:off x="4283968" y="1268760"/>
            <a:ext cx="792088" cy="504056"/>
          </a:xfrm>
          <a:prstGeom prst="actionButtonSoun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Bouton d'action : Son 13">
            <a:hlinkClick r:id="" action="ppaction://noaction" highlightClick="1">
              <a:snd r:embed="rId8" name="timetable_thursday_ict_dialogue.wav"/>
            </a:hlinkClick>
          </p:cNvPr>
          <p:cNvSpPr/>
          <p:nvPr/>
        </p:nvSpPr>
        <p:spPr>
          <a:xfrm>
            <a:off x="3116445" y="1268760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49" y="2693431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885" y="2698612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Bouton d'action : Son 22">
            <a:hlinkClick r:id="" action="ppaction://noaction" highlightClick="1">
              <a:snd r:embed="rId3" name="timetable_monday_maths_dialogue2.wav"/>
            </a:hlinkClick>
          </p:cNvPr>
          <p:cNvSpPr/>
          <p:nvPr/>
        </p:nvSpPr>
        <p:spPr>
          <a:xfrm>
            <a:off x="2827436" y="4509120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Bouton d'action : Son 23">
            <a:hlinkClick r:id="" action="ppaction://noaction" highlightClick="1">
              <a:snd r:embed="rId6" name="timetable_saturday_dialogue.wav"/>
            </a:hlinkClick>
          </p:cNvPr>
          <p:cNvSpPr/>
          <p:nvPr/>
        </p:nvSpPr>
        <p:spPr>
          <a:xfrm>
            <a:off x="6966566" y="4509120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Bouton d'action : Son 24">
            <a:hlinkClick r:id="" action="ppaction://noaction" highlightClick="1">
              <a:snd r:embed="rId8" name="timetable_thursday_ict_dialogue.wav"/>
            </a:hlinkClick>
          </p:cNvPr>
          <p:cNvSpPr/>
          <p:nvPr/>
        </p:nvSpPr>
        <p:spPr>
          <a:xfrm>
            <a:off x="745800" y="4509120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Bouton d'action : Son 25">
            <a:hlinkClick r:id="" action="ppaction://noaction" highlightClick="1">
              <a:snd r:embed="rId7" name="timetable_friday_art_dialogue.wav"/>
            </a:hlinkClick>
          </p:cNvPr>
          <p:cNvSpPr/>
          <p:nvPr/>
        </p:nvSpPr>
        <p:spPr>
          <a:xfrm>
            <a:off x="4884929" y="4509120"/>
            <a:ext cx="792088" cy="504056"/>
          </a:xfrm>
          <a:prstGeom prst="actionButtonSoun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022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7"/>
            </p:par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Does he have english on monday.wav"/>
            </a:hlinkClick>
          </p:cNvPr>
          <p:cNvSpPr/>
          <p:nvPr/>
        </p:nvSpPr>
        <p:spPr>
          <a:xfrm>
            <a:off x="696201" y="1268760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0" y="2700337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6" y="2705518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Bouton d'action : Son 14">
            <a:hlinkClick r:id="" action="ppaction://noaction" highlightClick="1">
              <a:snd r:embed="rId6" name="does she have french on thursday.wav"/>
            </a:hlinkClick>
          </p:cNvPr>
          <p:cNvSpPr/>
          <p:nvPr/>
        </p:nvSpPr>
        <p:spPr>
          <a:xfrm>
            <a:off x="1979712" y="1268760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2</a:t>
            </a:r>
            <a:endParaRPr lang="fr-FR"/>
          </a:p>
        </p:txBody>
      </p:sp>
      <p:sp>
        <p:nvSpPr>
          <p:cNvPr id="13" name="Bouton d'action : Son 12">
            <a:hlinkClick r:id="" action="ppaction://noaction" highlightClick="1">
              <a:snd r:embed="rId7" name="does she have math on tuesday.wav"/>
            </a:hlinkClick>
          </p:cNvPr>
          <p:cNvSpPr/>
          <p:nvPr/>
        </p:nvSpPr>
        <p:spPr>
          <a:xfrm>
            <a:off x="4283968" y="1268760"/>
            <a:ext cx="792088" cy="504056"/>
          </a:xfrm>
          <a:prstGeom prst="actionButtonSoun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Bouton d'action : Son 13">
            <a:hlinkClick r:id="" action="ppaction://noaction" highlightClick="1">
              <a:snd r:embed="rId8" name="does he ha P.E on monday.wav"/>
            </a:hlinkClick>
          </p:cNvPr>
          <p:cNvSpPr/>
          <p:nvPr/>
        </p:nvSpPr>
        <p:spPr>
          <a:xfrm>
            <a:off x="3116445" y="1268760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49" y="2693431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885" y="2698612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9" name="Bouton d'action : Son 18">
            <a:hlinkClick r:id="" action="ppaction://noaction" highlightClick="1">
              <a:snd r:embed="rId3" name="Does he have english on monday.wav"/>
            </a:hlinkClick>
          </p:cNvPr>
          <p:cNvSpPr/>
          <p:nvPr/>
        </p:nvSpPr>
        <p:spPr>
          <a:xfrm>
            <a:off x="745800" y="4437112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Bouton d'action : Son 19">
            <a:hlinkClick r:id="" action="ppaction://noaction" highlightClick="1">
              <a:snd r:embed="rId6" name="does she have french on thursday.wav"/>
            </a:hlinkClick>
          </p:cNvPr>
          <p:cNvSpPr/>
          <p:nvPr/>
        </p:nvSpPr>
        <p:spPr>
          <a:xfrm>
            <a:off x="2827436" y="4437112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Bouton d'action : Son 20">
            <a:hlinkClick r:id="" action="ppaction://noaction" highlightClick="1">
              <a:snd r:embed="rId8" name="does he ha P.E on monday.wav"/>
            </a:hlinkClick>
          </p:cNvPr>
          <p:cNvSpPr/>
          <p:nvPr/>
        </p:nvSpPr>
        <p:spPr>
          <a:xfrm>
            <a:off x="6967276" y="4437112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Bouton d'action : Son 21">
            <a:hlinkClick r:id="" action="ppaction://noaction" highlightClick="1">
              <a:snd r:embed="rId7" name="does she have math on tuesday.wav"/>
            </a:hlinkClick>
          </p:cNvPr>
          <p:cNvSpPr/>
          <p:nvPr/>
        </p:nvSpPr>
        <p:spPr>
          <a:xfrm>
            <a:off x="4884929" y="4437112"/>
            <a:ext cx="792088" cy="504056"/>
          </a:xfrm>
          <a:prstGeom prst="actionButtonSoun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913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9"/>
            </p:par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2</a:t>
            </a:r>
            <a:endParaRPr lang="fr-FR"/>
          </a:p>
        </p:txBody>
      </p:sp>
      <p:sp>
        <p:nvSpPr>
          <p:cNvPr id="9" name="Bouton d’action : Suivant 8">
            <a:hlinkClick r:id="" action="ppaction://noaction" highlightClick="1">
              <a:snd r:embed="rId4" name="Comptine_brother_john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844836" y="4869160"/>
            <a:ext cx="323967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Are you sleeping, are you sleeping?</a:t>
            </a:r>
            <a:br>
              <a:rPr lang="en-US" sz="1600" i="1" dirty="0"/>
            </a:br>
            <a:r>
              <a:rPr lang="en-US" sz="1600" i="1" dirty="0"/>
              <a:t>Brother John, Brother John?</a:t>
            </a:r>
            <a:br>
              <a:rPr lang="en-US" sz="1600" i="1" dirty="0"/>
            </a:br>
            <a:r>
              <a:rPr lang="en-US" sz="1600" i="1" dirty="0"/>
              <a:t>Morning bells are ringing,</a:t>
            </a:r>
            <a:br>
              <a:rPr lang="en-US" sz="1600" i="1" dirty="0"/>
            </a:br>
            <a:r>
              <a:rPr lang="en-US" sz="1600" i="1" dirty="0"/>
              <a:t>morning bells are ringing</a:t>
            </a:r>
            <a:br>
              <a:rPr lang="en-US" sz="1600" i="1" dirty="0"/>
            </a:br>
            <a:r>
              <a:rPr lang="en-US" sz="1600" i="1" dirty="0"/>
              <a:t>Ding dang dong, ding dang dong. </a:t>
            </a:r>
            <a:r>
              <a:rPr lang="en-US" dirty="0"/>
              <a:t/>
            </a:r>
            <a:br>
              <a:rPr lang="en-US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964010" y="1351152"/>
            <a:ext cx="7835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Do </a:t>
            </a:r>
            <a:r>
              <a:rPr lang="fr-FR" sz="2800" dirty="0" err="1" smtClean="0">
                <a:solidFill>
                  <a:srgbClr val="0000FF"/>
                </a:solidFill>
              </a:rPr>
              <a:t>you</a:t>
            </a:r>
            <a:r>
              <a:rPr lang="fr-FR" sz="2800" dirty="0" smtClean="0">
                <a:solidFill>
                  <a:srgbClr val="0000FF"/>
                </a:solidFill>
              </a:rPr>
              <a:t> have math on </a:t>
            </a:r>
            <a:r>
              <a:rPr lang="fr-FR" sz="2800" dirty="0" err="1" smtClean="0">
                <a:solidFill>
                  <a:srgbClr val="0000FF"/>
                </a:solidFill>
              </a:rPr>
              <a:t>Monday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morning</a:t>
            </a:r>
            <a:r>
              <a:rPr lang="fr-FR" sz="2800" dirty="0" smtClean="0">
                <a:solidFill>
                  <a:srgbClr val="0000FF"/>
                </a:solidFill>
              </a:rPr>
              <a:t> ?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2</a:t>
            </a:r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965934" y="187437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- </a:t>
            </a:r>
            <a:r>
              <a:rPr lang="fr-FR" sz="2800" dirty="0" err="1" smtClean="0">
                <a:solidFill>
                  <a:srgbClr val="0000FF"/>
                </a:solidFill>
              </a:rPr>
              <a:t>Yes</a:t>
            </a:r>
            <a:r>
              <a:rPr lang="fr-FR" sz="2800" dirty="0" smtClean="0">
                <a:solidFill>
                  <a:srgbClr val="0000FF"/>
                </a:solidFill>
              </a:rPr>
              <a:t> I do.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964010" y="239759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- No I </a:t>
            </a:r>
            <a:r>
              <a:rPr lang="fr-FR" sz="2800" dirty="0" err="1" smtClean="0">
                <a:solidFill>
                  <a:srgbClr val="0000FF"/>
                </a:solidFill>
              </a:rPr>
              <a:t>don’t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984844" y="3068960"/>
            <a:ext cx="7835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Does</a:t>
            </a:r>
            <a:r>
              <a:rPr lang="fr-FR" sz="2800" dirty="0" smtClean="0"/>
              <a:t> </a:t>
            </a:r>
            <a:r>
              <a:rPr lang="fr-FR" sz="2800" dirty="0" err="1" smtClean="0"/>
              <a:t>he</a:t>
            </a:r>
            <a:r>
              <a:rPr lang="fr-FR" sz="2800" dirty="0" smtClean="0"/>
              <a:t> have </a:t>
            </a:r>
            <a:r>
              <a:rPr lang="fr-FR" sz="2800" dirty="0" err="1" smtClean="0"/>
              <a:t>english</a:t>
            </a:r>
            <a:r>
              <a:rPr lang="fr-FR" sz="2800" dirty="0" smtClean="0"/>
              <a:t> on </a:t>
            </a:r>
            <a:r>
              <a:rPr lang="fr-FR" sz="2800" dirty="0" err="1" smtClean="0"/>
              <a:t>friday</a:t>
            </a:r>
            <a:r>
              <a:rPr lang="fr-FR" sz="2800" dirty="0" smtClean="0"/>
              <a:t> </a:t>
            </a:r>
            <a:r>
              <a:rPr lang="fr-FR" sz="2800" dirty="0" err="1" smtClean="0"/>
              <a:t>afternoon</a:t>
            </a:r>
            <a:r>
              <a:rPr lang="fr-FR" sz="2800" dirty="0" smtClean="0"/>
              <a:t> ?</a:t>
            </a:r>
            <a:endParaRPr lang="fr-FR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986768" y="359218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- </a:t>
            </a:r>
            <a:r>
              <a:rPr lang="fr-FR" sz="2800" dirty="0" err="1" smtClean="0"/>
              <a:t>Yes</a:t>
            </a:r>
            <a:r>
              <a:rPr lang="fr-FR" sz="2800" dirty="0" smtClean="0"/>
              <a:t> </a:t>
            </a:r>
            <a:r>
              <a:rPr lang="fr-FR" sz="2800" dirty="0" err="1" smtClean="0"/>
              <a:t>he</a:t>
            </a:r>
            <a:r>
              <a:rPr lang="fr-FR" sz="2800" dirty="0" smtClean="0"/>
              <a:t> </a:t>
            </a:r>
            <a:r>
              <a:rPr lang="fr-FR" sz="2800" dirty="0" err="1" smtClean="0"/>
              <a:t>does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25" name="ZoneTexte 24"/>
          <p:cNvSpPr txBox="1"/>
          <p:nvPr/>
        </p:nvSpPr>
        <p:spPr>
          <a:xfrm>
            <a:off x="984844" y="411540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- No </a:t>
            </a:r>
            <a:r>
              <a:rPr lang="fr-FR" sz="2800" dirty="0" err="1" smtClean="0"/>
              <a:t>he</a:t>
            </a:r>
            <a:r>
              <a:rPr lang="fr-FR" sz="2800" dirty="0" smtClean="0"/>
              <a:t> </a:t>
            </a:r>
            <a:r>
              <a:rPr lang="fr-FR" sz="2800" dirty="0" err="1" smtClean="0"/>
              <a:t>doesn’t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26" name="ZoneTexte 25"/>
          <p:cNvSpPr txBox="1"/>
          <p:nvPr/>
        </p:nvSpPr>
        <p:spPr>
          <a:xfrm>
            <a:off x="964010" y="4802544"/>
            <a:ext cx="7835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70C0"/>
                </a:solidFill>
              </a:rPr>
              <a:t>Does</a:t>
            </a:r>
            <a:r>
              <a:rPr lang="fr-FR" sz="2800" dirty="0" smtClean="0">
                <a:solidFill>
                  <a:srgbClr val="0070C0"/>
                </a:solidFill>
              </a:rPr>
              <a:t> </a:t>
            </a:r>
            <a:r>
              <a:rPr lang="fr-FR" sz="2800" dirty="0" err="1" smtClean="0">
                <a:solidFill>
                  <a:srgbClr val="0070C0"/>
                </a:solidFill>
              </a:rPr>
              <a:t>she</a:t>
            </a:r>
            <a:r>
              <a:rPr lang="fr-FR" sz="2800" dirty="0" smtClean="0">
                <a:solidFill>
                  <a:srgbClr val="0070C0"/>
                </a:solidFill>
              </a:rPr>
              <a:t> have french on </a:t>
            </a:r>
            <a:r>
              <a:rPr lang="fr-FR" sz="2800" dirty="0" err="1" smtClean="0">
                <a:solidFill>
                  <a:srgbClr val="0070C0"/>
                </a:solidFill>
              </a:rPr>
              <a:t>thursday</a:t>
            </a:r>
            <a:r>
              <a:rPr lang="fr-FR" sz="2800" dirty="0" smtClean="0">
                <a:solidFill>
                  <a:srgbClr val="0070C0"/>
                </a:solidFill>
              </a:rPr>
              <a:t> </a:t>
            </a:r>
            <a:r>
              <a:rPr lang="fr-FR" sz="2800" dirty="0" err="1" smtClean="0">
                <a:solidFill>
                  <a:srgbClr val="0070C0"/>
                </a:solidFill>
              </a:rPr>
              <a:t>afternoon</a:t>
            </a:r>
            <a:r>
              <a:rPr lang="fr-FR" sz="2800" dirty="0" smtClean="0">
                <a:solidFill>
                  <a:srgbClr val="0070C0"/>
                </a:solidFill>
              </a:rPr>
              <a:t> ?</a:t>
            </a:r>
            <a:endParaRPr lang="fr-FR" sz="2800" dirty="0">
              <a:solidFill>
                <a:srgbClr val="0070C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965934" y="532576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</a:rPr>
              <a:t>- </a:t>
            </a:r>
            <a:r>
              <a:rPr lang="fr-FR" sz="2800" dirty="0" err="1" smtClean="0">
                <a:solidFill>
                  <a:srgbClr val="0070C0"/>
                </a:solidFill>
              </a:rPr>
              <a:t>Yes</a:t>
            </a:r>
            <a:r>
              <a:rPr lang="fr-FR" sz="2800" dirty="0" smtClean="0">
                <a:solidFill>
                  <a:srgbClr val="0070C0"/>
                </a:solidFill>
              </a:rPr>
              <a:t> </a:t>
            </a:r>
            <a:r>
              <a:rPr lang="fr-FR" sz="2800" dirty="0" err="1" smtClean="0">
                <a:solidFill>
                  <a:srgbClr val="0070C0"/>
                </a:solidFill>
              </a:rPr>
              <a:t>she</a:t>
            </a:r>
            <a:r>
              <a:rPr lang="fr-FR" sz="2800" dirty="0" smtClean="0">
                <a:solidFill>
                  <a:srgbClr val="0070C0"/>
                </a:solidFill>
              </a:rPr>
              <a:t> </a:t>
            </a:r>
            <a:r>
              <a:rPr lang="fr-FR" sz="2800" dirty="0" err="1" smtClean="0">
                <a:solidFill>
                  <a:srgbClr val="0070C0"/>
                </a:solidFill>
              </a:rPr>
              <a:t>does</a:t>
            </a:r>
            <a:r>
              <a:rPr lang="fr-FR" sz="2800" dirty="0" smtClean="0">
                <a:solidFill>
                  <a:srgbClr val="0070C0"/>
                </a:solidFill>
              </a:rPr>
              <a:t>.</a:t>
            </a:r>
            <a:endParaRPr lang="fr-FR" sz="2800" dirty="0">
              <a:solidFill>
                <a:srgbClr val="0070C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964010" y="584898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</a:rPr>
              <a:t>- No </a:t>
            </a:r>
            <a:r>
              <a:rPr lang="fr-FR" sz="2800" dirty="0" err="1" smtClean="0">
                <a:solidFill>
                  <a:srgbClr val="0070C0"/>
                </a:solidFill>
              </a:rPr>
              <a:t>she</a:t>
            </a:r>
            <a:r>
              <a:rPr lang="fr-FR" sz="2800" dirty="0" smtClean="0">
                <a:solidFill>
                  <a:srgbClr val="0070C0"/>
                </a:solidFill>
              </a:rPr>
              <a:t> </a:t>
            </a:r>
            <a:r>
              <a:rPr lang="fr-FR" sz="2800" dirty="0" err="1" smtClean="0">
                <a:solidFill>
                  <a:srgbClr val="0070C0"/>
                </a:solidFill>
              </a:rPr>
              <a:t>doesn’t</a:t>
            </a:r>
            <a:r>
              <a:rPr lang="fr-FR" sz="2800" dirty="0" smtClean="0">
                <a:solidFill>
                  <a:srgbClr val="0070C0"/>
                </a:solidFill>
              </a:rPr>
              <a:t>.</a:t>
            </a:r>
            <a:endParaRPr lang="fr-FR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1549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1523224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cienc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5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histor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96" y="34833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P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92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IC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music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96" y="152322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949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8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4" y="3483597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cienc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histor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5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P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6180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IC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music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346293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483597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557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7" y="34835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cienc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4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histor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8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P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IC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music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8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5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902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3483394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cienc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histor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34833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P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IC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2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music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348339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564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4" y="3467188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cienc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histor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479768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P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IC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5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music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2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322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5" y="34835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29" y="34833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cienc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histor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P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53925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IC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3925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music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3925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29" y="153925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820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5" y="3483394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30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scienc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histor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P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6" y="1523224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IC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29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music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817" y="34833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r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818" y="152322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871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304</Words>
  <Application>Microsoft Office PowerPoint</Application>
  <PresentationFormat>Affichage à l'écran (4:3)</PresentationFormat>
  <Paragraphs>57</Paragraphs>
  <Slides>20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Présentation PowerPoint</vt:lpstr>
      <vt:lpstr>Présentation PowerPoint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Look, listen and focus on what you understand.</vt:lpstr>
      <vt:lpstr>Look, listen and focus on what you understand.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Ordi-TBI</cp:lastModifiedBy>
  <cp:revision>43</cp:revision>
  <dcterms:created xsi:type="dcterms:W3CDTF">2021-09-22T15:46:35Z</dcterms:created>
  <dcterms:modified xsi:type="dcterms:W3CDTF">2022-01-14T13:16:41Z</dcterms:modified>
</cp:coreProperties>
</file>