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96" r:id="rId5"/>
    <p:sldId id="302" r:id="rId6"/>
    <p:sldId id="297" r:id="rId7"/>
    <p:sldId id="280" r:id="rId8"/>
    <p:sldId id="299" r:id="rId9"/>
    <p:sldId id="298" r:id="rId10"/>
    <p:sldId id="301" r:id="rId11"/>
    <p:sldId id="300" r:id="rId12"/>
    <p:sldId id="268" r:id="rId13"/>
    <p:sldId id="269" r:id="rId14"/>
    <p:sldId id="304" r:id="rId15"/>
    <p:sldId id="306" r:id="rId16"/>
    <p:sldId id="310" r:id="rId17"/>
    <p:sldId id="305" r:id="rId18"/>
    <p:sldId id="308" r:id="rId19"/>
    <p:sldId id="303" r:id="rId20"/>
    <p:sldId id="307" r:id="rId21"/>
    <p:sldId id="309" r:id="rId22"/>
    <p:sldId id="292" r:id="rId23"/>
    <p:sldId id="311" r:id="rId24"/>
    <p:sldId id="312" r:id="rId25"/>
    <p:sldId id="313" r:id="rId26"/>
    <p:sldId id="314" r:id="rId27"/>
    <p:sldId id="27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689D-B8B8-4674-BA9B-A0C575FE0D71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3C36-3157-4E42-B650-9D199CA7F83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81DA-4B70-4DC8-8F08-17093850711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5E7-D286-42FB-B0FC-FA9258B251D2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D0AD-4E18-40CD-9D67-8DC849433F9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09EC-7140-4292-8542-BD72593E9046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1BE2-6151-498A-BA9B-190D5FC76DA1}" type="datetime1">
              <a:rPr lang="fr-FR" smtClean="0"/>
              <a:t>03/01/2022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0C758-D53A-41D3-9E23-90441F7DA8D8}" type="datetime1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040B6-CE93-434D-A266-9BDB0107AEA7}" type="datetime1">
              <a:rPr lang="fr-FR" smtClean="0"/>
              <a:t>03/01/2022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05C0-03B9-4A98-B16A-9BB2A85137CE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CC5B-9F82-4303-AC51-65849D99AE6D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E3CD-937B-4F81-BCC1-E7BF70E11E26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2.2 My schedule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audio" Target="../media/audio13.wav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4.wav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4.wav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4.wav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4.wav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2-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schedule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7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8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4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49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5" name="N1 - S2 My school - S2 My schedu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023597"/>
            <a:ext cx="8784976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180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6293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22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41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62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93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3925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153925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58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85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brother_john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6718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797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9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7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8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2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tuesday_english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thursday_ic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saturda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0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friday_a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4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monday_maths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0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5710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math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5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english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93294" y="3188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P.E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508104" y="408381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art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51501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history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494302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science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508104" y="3188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music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math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6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4" name="engl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6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6" name="scienc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212183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8" name="histor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10" name="P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6" y="30903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2" name="ICT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1" y="404854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4" name="music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01172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6" name="art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6" y="394233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9" name="ZoneTexte 38"/>
          <p:cNvSpPr txBox="1"/>
          <p:nvPr/>
        </p:nvSpPr>
        <p:spPr>
          <a:xfrm>
            <a:off x="1593294" y="414693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I.C.T</a:t>
            </a:r>
            <a:endParaRPr lang="fr-FR" sz="2800" dirty="0"/>
          </a:p>
        </p:txBody>
      </p:sp>
      <p:sp>
        <p:nvSpPr>
          <p:cNvPr id="40" name="ZoneTexte 39"/>
          <p:cNvSpPr txBox="1"/>
          <p:nvPr/>
        </p:nvSpPr>
        <p:spPr>
          <a:xfrm>
            <a:off x="254056" y="5229200"/>
            <a:ext cx="8631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err="1" smtClean="0"/>
              <a:t>monday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tuesday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wednesday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thursday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friday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saturday</a:t>
            </a:r>
            <a:r>
              <a:rPr lang="fr-FR" sz="2800" dirty="0" smtClean="0"/>
              <a:t> – </a:t>
            </a:r>
            <a:r>
              <a:rPr lang="fr-FR" sz="2800" dirty="0" err="1" smtClean="0"/>
              <a:t>sunday</a:t>
            </a:r>
            <a:r>
              <a:rPr lang="fr-FR" sz="2800" dirty="0" smtClean="0"/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math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engl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scienc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histor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P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ICT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music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0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44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180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6293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89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71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9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6718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797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72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3925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153925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61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304</Words>
  <Application>Microsoft Office PowerPoint</Application>
  <PresentationFormat>Affichage à l'écran (4:3)</PresentationFormat>
  <Paragraphs>70</Paragraphs>
  <Slides>27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34</cp:revision>
  <dcterms:created xsi:type="dcterms:W3CDTF">2021-09-22T15:46:35Z</dcterms:created>
  <dcterms:modified xsi:type="dcterms:W3CDTF">2022-01-03T16:45:58Z</dcterms:modified>
</cp:coreProperties>
</file>