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311" r:id="rId3"/>
    <p:sldId id="358" r:id="rId4"/>
    <p:sldId id="362" r:id="rId5"/>
    <p:sldId id="360" r:id="rId6"/>
    <p:sldId id="364" r:id="rId7"/>
    <p:sldId id="361" r:id="rId8"/>
    <p:sldId id="363" r:id="rId9"/>
    <p:sldId id="359" r:id="rId10"/>
    <p:sldId id="366" r:id="rId11"/>
    <p:sldId id="365" r:id="rId12"/>
    <p:sldId id="368" r:id="rId13"/>
    <p:sldId id="369" r:id="rId14"/>
    <p:sldId id="372" r:id="rId15"/>
    <p:sldId id="371" r:id="rId16"/>
    <p:sldId id="367" r:id="rId17"/>
    <p:sldId id="370" r:id="rId18"/>
    <p:sldId id="269" r:id="rId19"/>
    <p:sldId id="289" r:id="rId20"/>
    <p:sldId id="324" r:id="rId21"/>
    <p:sldId id="325" r:id="rId22"/>
    <p:sldId id="326" r:id="rId23"/>
    <p:sldId id="327" r:id="rId24"/>
    <p:sldId id="373" r:id="rId25"/>
    <p:sldId id="374" r:id="rId26"/>
    <p:sldId id="375" r:id="rId27"/>
    <p:sldId id="376" r:id="rId28"/>
    <p:sldId id="380" r:id="rId29"/>
    <p:sldId id="379" r:id="rId30"/>
    <p:sldId id="378" r:id="rId31"/>
    <p:sldId id="377" r:id="rId32"/>
    <p:sldId id="381" r:id="rId33"/>
    <p:sldId id="282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221F-6261-4F96-9D95-220BAD066D00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EB3A-0BEA-4642-9C63-D029DA6E73C8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CECE-99E3-46CB-A567-D7F01E564A9B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E8AC-E009-43CA-9E52-09274F1BE9D9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69BD-DF89-4467-AC73-64F36504127A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A722-035E-400A-B3AD-8C1146E504C4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37F8-915D-442C-AEB9-C13E2D6E3817}" type="datetime1">
              <a:rPr lang="fr-FR" smtClean="0"/>
              <a:t>15/01/2022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334C-249E-4B1E-90E1-86E0B95AA473}" type="datetime1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802C-0A29-4577-A010-581B25ECDE82}" type="datetime1">
              <a:rPr lang="fr-FR" smtClean="0"/>
              <a:t>15/01/2022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9969-DB68-4247-A61C-D0A746106AC0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4F70-79A7-438E-A05E-9C3D00A937B2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96A9-621C-4B23-92A0-E57DCA964898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2.wa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2.wa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2.wa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2.wa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2.wa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0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2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3.wav"/><Relationship Id="rId7" Type="http://schemas.openxmlformats.org/officeDocument/2006/relationships/image" Target="../media/image2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5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6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7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8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9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0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1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2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audio" Target="../media/audio32.wav"/><Relationship Id="rId7" Type="http://schemas.openxmlformats.org/officeDocument/2006/relationships/image" Target="../media/image12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audio" Target="../media/audio20.wav"/><Relationship Id="rId4" Type="http://schemas.openxmlformats.org/officeDocument/2006/relationships/audio" Target="../media/audio26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2.2-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005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5480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37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rt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582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8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writing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2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09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5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42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math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4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4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reading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3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english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pic>
        <p:nvPicPr>
          <p:cNvPr id="4" name="N2 - S2 My school  - S2 At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65" y="1196752"/>
            <a:ext cx="8784976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196752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Tom: “Hello! How are you?”</a:t>
            </a:r>
          </a:p>
          <a:p>
            <a:pPr algn="just"/>
            <a:r>
              <a:rPr lang="en-US" dirty="0" err="1"/>
              <a:t>Mbali</a:t>
            </a:r>
            <a:r>
              <a:rPr lang="en-US" dirty="0"/>
              <a:t>: “Hello! I’m very well.”</a:t>
            </a:r>
          </a:p>
          <a:p>
            <a:pPr algn="just"/>
            <a:r>
              <a:rPr lang="en-US" dirty="0" err="1"/>
              <a:t>Thando</a:t>
            </a:r>
            <a:r>
              <a:rPr lang="en-US" dirty="0"/>
              <a:t>: “I’m fine! I love Fridays</a:t>
            </a:r>
            <a:r>
              <a:rPr lang="en-US" dirty="0" smtClean="0"/>
              <a:t>!”</a:t>
            </a:r>
          </a:p>
          <a:p>
            <a:pPr algn="just"/>
            <a:r>
              <a:rPr lang="en-US" dirty="0"/>
              <a:t>Lucy: “What do you have on Friday?”</a:t>
            </a:r>
          </a:p>
          <a:p>
            <a:pPr algn="just"/>
            <a:r>
              <a:rPr lang="en-US" dirty="0" err="1"/>
              <a:t>Thando</a:t>
            </a:r>
            <a:r>
              <a:rPr lang="en-US" dirty="0"/>
              <a:t>: “On Friday morning, we have English and ICT. On Friday afternoon, we have art.”</a:t>
            </a:r>
          </a:p>
          <a:p>
            <a:pPr algn="just"/>
            <a:r>
              <a:rPr lang="en-US" dirty="0"/>
              <a:t>Tom: “That’s nice! What’s your </a:t>
            </a:r>
            <a:r>
              <a:rPr lang="en-US" dirty="0" err="1"/>
              <a:t>favourite</a:t>
            </a:r>
            <a:r>
              <a:rPr lang="en-US" dirty="0"/>
              <a:t> subject?”</a:t>
            </a:r>
          </a:p>
          <a:p>
            <a:pPr algn="just"/>
            <a:r>
              <a:rPr lang="en-US" dirty="0" err="1"/>
              <a:t>Thando</a:t>
            </a:r>
            <a:r>
              <a:rPr lang="en-US" dirty="0"/>
              <a:t>: “Art. That’s why today, I’m very happy because I have art and I like it very much!</a:t>
            </a:r>
          </a:p>
          <a:p>
            <a:pPr algn="just"/>
            <a:r>
              <a:rPr lang="en-US" dirty="0"/>
              <a:t>What about you Tom?”</a:t>
            </a:r>
          </a:p>
          <a:p>
            <a:pPr algn="just"/>
            <a:r>
              <a:rPr lang="en-US" dirty="0"/>
              <a:t>Tom: “I love English because we read books and we write stories!”</a:t>
            </a:r>
          </a:p>
          <a:p>
            <a:pPr algn="just"/>
            <a:r>
              <a:rPr lang="en-US" dirty="0" err="1"/>
              <a:t>Thando</a:t>
            </a:r>
            <a:r>
              <a:rPr lang="en-US" dirty="0"/>
              <a:t>: “What are your </a:t>
            </a:r>
            <a:r>
              <a:rPr lang="en-US" dirty="0" err="1"/>
              <a:t>favourite</a:t>
            </a:r>
            <a:r>
              <a:rPr lang="en-US" dirty="0"/>
              <a:t> subjects Lucy?”</a:t>
            </a:r>
          </a:p>
          <a:p>
            <a:pPr algn="just"/>
            <a:r>
              <a:rPr lang="en-US" dirty="0"/>
              <a:t>Lucy: “</a:t>
            </a:r>
            <a:r>
              <a:rPr lang="en-US" dirty="0" err="1"/>
              <a:t>Maths</a:t>
            </a:r>
            <a:r>
              <a:rPr lang="en-US" dirty="0"/>
              <a:t> and history. In </a:t>
            </a:r>
            <a:r>
              <a:rPr lang="en-US" dirty="0" err="1"/>
              <a:t>maths</a:t>
            </a:r>
            <a:r>
              <a:rPr lang="en-US" dirty="0"/>
              <a:t>, we work in pairs and we do exercises.</a:t>
            </a:r>
          </a:p>
          <a:p>
            <a:pPr algn="just"/>
            <a:r>
              <a:rPr lang="en-US" dirty="0"/>
              <a:t>In history, we learn lessons about the Middle Ages... It’s fascinating!”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pic>
        <p:nvPicPr>
          <p:cNvPr id="5" name="N2 - S2 My school  - S2 At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68" y="1340768"/>
            <a:ext cx="37124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2.2 At school–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70090" y="4895068"/>
            <a:ext cx="3189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Imagine an imaginary menagerie manager managing an imaginary menagerie</a:t>
            </a:r>
            <a:endParaRPr lang="fr-FR" i="1" dirty="0"/>
          </a:p>
        </p:txBody>
      </p:sp>
      <p:sp>
        <p:nvSpPr>
          <p:cNvPr id="9" name="Bouton d’action : Suivant 8">
            <a:hlinkClick r:id="" action="ppaction://noaction" highlightClick="1">
              <a:snd r:embed="rId5" name="TT_Imagine_an_imaginary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ading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english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math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_dont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rts_dont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5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riting_dont_lik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math_d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95247"/>
            <a:ext cx="1695450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8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geography_d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95247"/>
            <a:ext cx="1695450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52" y="3295247"/>
            <a:ext cx="1504018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1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9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istory_do_dialogue2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95247"/>
            <a:ext cx="1695450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15189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1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e_d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52" y="3295247"/>
            <a:ext cx="1504018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9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73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english_d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37" y="3212975"/>
            <a:ext cx="1370964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52" y="3295247"/>
            <a:ext cx="1504018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95247"/>
            <a:ext cx="1695450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9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rts_do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3295247"/>
            <a:ext cx="1695449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0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istory_do_dialogue1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52" y="3295247"/>
            <a:ext cx="1504018" cy="129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5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7</a:t>
            </a:r>
            <a:r>
              <a:rPr lang="fr-FR" dirty="0" smtClean="0"/>
              <a:t>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2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1189130"/>
            <a:ext cx="63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What do you do in geography ?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I study maps.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259632" y="2066944"/>
            <a:ext cx="5512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What do you do in history ?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 I learn about middle ages.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259632" y="2947440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err="1" smtClean="0">
                <a:solidFill>
                  <a:srgbClr val="0000FF"/>
                </a:solidFill>
              </a:rPr>
              <a:t>What</a:t>
            </a:r>
            <a:r>
              <a:rPr lang="fr-FR" sz="2400" dirty="0" smtClean="0">
                <a:solidFill>
                  <a:srgbClr val="0000FF"/>
                </a:solidFill>
              </a:rPr>
              <a:t>  </a:t>
            </a:r>
            <a:r>
              <a:rPr lang="fr-FR" sz="2400" dirty="0" smtClean="0">
                <a:solidFill>
                  <a:srgbClr val="0000FF"/>
                </a:solidFill>
              </a:rPr>
              <a:t>do </a:t>
            </a:r>
            <a:r>
              <a:rPr lang="fr-FR" sz="2400" dirty="0" err="1" smtClean="0">
                <a:solidFill>
                  <a:srgbClr val="0000FF"/>
                </a:solidFill>
              </a:rPr>
              <a:t>you</a:t>
            </a:r>
            <a:r>
              <a:rPr lang="fr-FR" sz="2400" dirty="0" smtClean="0">
                <a:solidFill>
                  <a:srgbClr val="0000FF"/>
                </a:solidFill>
              </a:rPr>
              <a:t> do in math ?</a:t>
            </a:r>
          </a:p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I do </a:t>
            </a:r>
            <a:r>
              <a:rPr lang="fr-FR" sz="2400" dirty="0" err="1" smtClean="0">
                <a:solidFill>
                  <a:srgbClr val="0000FF"/>
                </a:solidFill>
              </a:rPr>
              <a:t>exercises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geography_do_dialogue.wav"/>
            </a:hlinkClick>
          </p:cNvPr>
          <p:cNvSpPr/>
          <p:nvPr/>
        </p:nvSpPr>
        <p:spPr>
          <a:xfrm>
            <a:off x="7790937" y="135260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history_do_dialogue1.wav"/>
            </a:hlinkClick>
          </p:cNvPr>
          <p:cNvSpPr/>
          <p:nvPr/>
        </p:nvSpPr>
        <p:spPr>
          <a:xfrm>
            <a:off x="7790937" y="2230414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math_do_dialogue.wav"/>
            </a:hlinkClick>
          </p:cNvPr>
          <p:cNvSpPr/>
          <p:nvPr/>
        </p:nvSpPr>
        <p:spPr>
          <a:xfrm>
            <a:off x="7794875" y="311091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4" y="1167273"/>
            <a:ext cx="1017638" cy="8747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" y="2023230"/>
            <a:ext cx="1017638" cy="87471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" y="2991644"/>
            <a:ext cx="1017638" cy="87471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259632" y="443711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Do </a:t>
            </a:r>
            <a:r>
              <a:rPr lang="fr-FR" sz="2400" dirty="0" err="1" smtClean="0">
                <a:solidFill>
                  <a:srgbClr val="0000FF"/>
                </a:solidFill>
              </a:rPr>
              <a:t>you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like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writing</a:t>
            </a:r>
            <a:r>
              <a:rPr lang="fr-FR" sz="24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No, I </a:t>
            </a:r>
            <a:r>
              <a:rPr lang="fr-FR" sz="2400" dirty="0" err="1" smtClean="0">
                <a:solidFill>
                  <a:srgbClr val="0000FF"/>
                </a:solidFill>
              </a:rPr>
              <a:t>don’t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9" name="Bouton d'action : Son 28">
            <a:hlinkClick r:id="" action="ppaction://noaction" highlightClick="1">
              <a:snd r:embed="rId8" name="writing_dont_like_dialogue.wav"/>
            </a:hlinkClick>
          </p:cNvPr>
          <p:cNvSpPr/>
          <p:nvPr/>
        </p:nvSpPr>
        <p:spPr>
          <a:xfrm>
            <a:off x="7794875" y="460058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" y="4481316"/>
            <a:ext cx="1017637" cy="87471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1259632" y="535635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Do </a:t>
            </a:r>
            <a:r>
              <a:rPr lang="fr-FR" sz="2400" dirty="0" err="1" smtClean="0">
                <a:solidFill>
                  <a:srgbClr val="0000FF"/>
                </a:solidFill>
              </a:rPr>
              <a:t>you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like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reading</a:t>
            </a:r>
            <a:r>
              <a:rPr lang="fr-FR" sz="24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400" dirty="0" err="1" smtClean="0">
                <a:solidFill>
                  <a:srgbClr val="0000FF"/>
                </a:solidFill>
              </a:rPr>
              <a:t>Yes</a:t>
            </a:r>
            <a:r>
              <a:rPr lang="fr-FR" sz="2400" dirty="0" smtClean="0">
                <a:solidFill>
                  <a:srgbClr val="0000FF"/>
                </a:solidFill>
              </a:rPr>
              <a:t>, I do.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4" name="Bouton d'action : Son 33">
            <a:hlinkClick r:id="" action="ppaction://noaction" highlightClick="1">
              <a:snd r:embed="rId10" name="reading_like_dialogue.wav"/>
            </a:hlinkClick>
          </p:cNvPr>
          <p:cNvSpPr/>
          <p:nvPr/>
        </p:nvSpPr>
        <p:spPr>
          <a:xfrm>
            <a:off x="7794875" y="551982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" y="5400556"/>
            <a:ext cx="1017637" cy="8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4340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51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9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0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45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1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5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16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85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39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649</Words>
  <Application>Microsoft Office PowerPoint</Application>
  <PresentationFormat>Affichage à l'écran (4:3)</PresentationFormat>
  <Paragraphs>111</Paragraphs>
  <Slides>33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63</cp:revision>
  <dcterms:created xsi:type="dcterms:W3CDTF">2021-09-22T15:46:35Z</dcterms:created>
  <dcterms:modified xsi:type="dcterms:W3CDTF">2022-01-15T09:12:48Z</dcterms:modified>
</cp:coreProperties>
</file>