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9" r:id="rId4"/>
    <p:sldId id="343" r:id="rId5"/>
    <p:sldId id="332" r:id="rId6"/>
    <p:sldId id="347" r:id="rId7"/>
    <p:sldId id="342" r:id="rId8"/>
    <p:sldId id="346" r:id="rId9"/>
    <p:sldId id="348" r:id="rId10"/>
    <p:sldId id="344" r:id="rId11"/>
    <p:sldId id="345" r:id="rId12"/>
    <p:sldId id="341" r:id="rId13"/>
    <p:sldId id="268" r:id="rId14"/>
    <p:sldId id="340" r:id="rId15"/>
    <p:sldId id="350" r:id="rId16"/>
    <p:sldId id="349" r:id="rId17"/>
    <p:sldId id="352" r:id="rId18"/>
    <p:sldId id="351" r:id="rId19"/>
    <p:sldId id="354" r:id="rId20"/>
    <p:sldId id="353" r:id="rId21"/>
    <p:sldId id="356" r:id="rId22"/>
    <p:sldId id="355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27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04/01/2022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D57FE-0F1F-4D2A-9BAF-A1AC5005F1B2}" type="datetime1">
              <a:rPr lang="fr-FR" smtClean="0"/>
              <a:t>04/01/2022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0440-694D-48D3-AD42-113170A944C6}" type="datetime1">
              <a:rPr lang="fr-FR" smtClean="0"/>
              <a:t>04/01/2022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9A38-12C7-4A17-BB24-F9A56AB76137}" type="datetime1">
              <a:rPr lang="fr-FR" smtClean="0"/>
              <a:t>04/01/2022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ECC47-A694-42E4-98A3-5581DB68B7FD}" type="datetime1">
              <a:rPr lang="fr-FR" smtClean="0"/>
              <a:t>04/01/2022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4C23-BC01-44BA-BA43-6074056A603B}" type="datetime1">
              <a:rPr lang="fr-FR" smtClean="0"/>
              <a:t>04/01/2022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10FE2-6E13-4234-BA54-0D5ED5687764}" type="datetime1">
              <a:rPr lang="fr-FR" smtClean="0"/>
              <a:t>04/01/2022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6ACE0-EA44-4106-A493-347F54A390E4}" type="datetime1">
              <a:rPr lang="fr-FR" smtClean="0"/>
              <a:t>04/01/2022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A13B4-D923-4B80-8055-6FFF36AD0282}" type="datetime1">
              <a:rPr lang="fr-FR" smtClean="0"/>
              <a:t>04/01/2022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1B39B-2821-4EF9-8A52-BC24C0B8DC0B}" type="datetime1">
              <a:rPr lang="fr-FR" smtClean="0"/>
              <a:t>04/01/2022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D6F6-5747-4735-AB1C-1672C1DB442D}" type="datetime1">
              <a:rPr lang="fr-FR" smtClean="0"/>
              <a:t>04/01/2022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3C201-5614-4FED-A594-65C6C7793139}" type="datetime1">
              <a:rPr lang="fr-FR" smtClean="0"/>
              <a:t>04/01/2022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F31A8-0FA1-4716-8CA9-20AEFD16E7F7}" type="datetime1">
              <a:rPr lang="fr-FR" smtClean="0"/>
              <a:t>04/01/2022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2.2 At school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5.wav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5.wav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audio" Target="../media/audio15.wav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audio" Target="../media/audio15.wav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15.wav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1.wav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2.2-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8152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5480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8152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7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45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501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255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6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5" name="N2 - S2 My school  - S2 At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768" y="1196752"/>
            <a:ext cx="8748464" cy="49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25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071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21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9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74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899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4899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10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04340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026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Imagine_an_imaginary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2.2 At school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7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16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76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427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45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5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8152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5480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8152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49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51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reading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19582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4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9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art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5824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writing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9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english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3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math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4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0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My schedule -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e_dont_lik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09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5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</a:t>
            </a:r>
            <a:r>
              <a:rPr lang="fr-FR" dirty="0" smtClean="0"/>
              <a:t>/6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0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math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english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writing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r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readin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an_exercis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P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9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81572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maths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english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81572" y="309542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art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82548" y="395951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writing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577804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lesson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4572000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exercise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4568926" y="309542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P.E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27" name="Image 26">
            <a:hlinkClick r:id="" action="ppaction://noaction">
              <a:snd r:embed="rId2" name="maths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2" y="12423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4" name="english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2" y="213293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6" name="writing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386112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8" name="art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29970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0" name="reading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7252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2" name="an_exercise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4" name="PE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9970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Image 37">
            <a:hlinkClick r:id="" action="ppaction://noaction">
              <a:snd r:embed="rId16" name="a_map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86112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Image 38">
            <a:hlinkClick r:id="" action="ppaction://noaction">
              <a:snd r:embed="rId18" name="a_lesson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213293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0" name="ZoneTexte 39"/>
          <p:cNvSpPr txBox="1"/>
          <p:nvPr/>
        </p:nvSpPr>
        <p:spPr>
          <a:xfrm>
            <a:off x="988457" y="482361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reading</a:t>
            </a:r>
            <a:endParaRPr lang="fr-FR" sz="2800" dirty="0"/>
          </a:p>
        </p:txBody>
      </p:sp>
      <p:sp>
        <p:nvSpPr>
          <p:cNvPr id="41" name="ZoneTexte 40"/>
          <p:cNvSpPr txBox="1"/>
          <p:nvPr/>
        </p:nvSpPr>
        <p:spPr>
          <a:xfrm>
            <a:off x="4577804" y="395951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map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3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116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36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899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4899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065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19860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9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01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76" y="1449628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16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4845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12977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76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280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2.2 At school –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maths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engl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writin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rt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eading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04340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n_exercise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24074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PE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2976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ap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19" name="a_lesson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5513"/>
            <a:ext cx="1440000" cy="12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77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334</Words>
  <Application>Microsoft Office PowerPoint</Application>
  <PresentationFormat>Affichage à l'écran (4:3)</PresentationFormat>
  <Paragraphs>79</Paragraphs>
  <Slides>30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51</cp:revision>
  <dcterms:created xsi:type="dcterms:W3CDTF">2021-09-22T15:46:35Z</dcterms:created>
  <dcterms:modified xsi:type="dcterms:W3CDTF">2022-01-04T05:35:14Z</dcterms:modified>
</cp:coreProperties>
</file>