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6" r:id="rId2"/>
    <p:sldId id="311" r:id="rId3"/>
    <p:sldId id="346" r:id="rId4"/>
    <p:sldId id="345" r:id="rId5"/>
    <p:sldId id="347" r:id="rId6"/>
    <p:sldId id="351" r:id="rId7"/>
    <p:sldId id="350" r:id="rId8"/>
    <p:sldId id="349" r:id="rId9"/>
    <p:sldId id="348" r:id="rId10"/>
    <p:sldId id="279" r:id="rId11"/>
    <p:sldId id="298" r:id="rId12"/>
    <p:sldId id="300" r:id="rId13"/>
    <p:sldId id="299" r:id="rId14"/>
    <p:sldId id="301" r:id="rId15"/>
    <p:sldId id="269" r:id="rId16"/>
    <p:sldId id="289" r:id="rId17"/>
    <p:sldId id="352" r:id="rId18"/>
    <p:sldId id="356" r:id="rId19"/>
    <p:sldId id="357" r:id="rId20"/>
    <p:sldId id="353" r:id="rId21"/>
    <p:sldId id="354" r:id="rId22"/>
    <p:sldId id="355" r:id="rId23"/>
    <p:sldId id="324" r:id="rId24"/>
    <p:sldId id="325" r:id="rId25"/>
    <p:sldId id="326" r:id="rId26"/>
    <p:sldId id="327" r:id="rId27"/>
    <p:sldId id="282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51" autoAdjust="0"/>
    <p:restoredTop sz="94664" autoAdjust="0"/>
  </p:normalViewPr>
  <p:slideViewPr>
    <p:cSldViewPr>
      <p:cViewPr varScale="1">
        <p:scale>
          <a:sx n="107" d="100"/>
          <a:sy n="107" d="100"/>
        </p:scale>
        <p:origin x="-130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D8BAA0-0A0D-4B01-BD55-DE28D2505427}" type="datetimeFigureOut">
              <a:rPr lang="fr-FR" smtClean="0"/>
              <a:t>03/01/2022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CB5B1-6660-4D57-97E8-436D016ED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96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4FDA-7AD7-427E-B53A-24371C02158E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E0E01-EE79-4D2A-8022-A35D5B1F1B34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B10B8-2AF0-421F-A94A-1640EA6499BC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B3B1-F19B-4C07-8FBD-82AB7BB9BD67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4204-EE81-475B-A81A-97EFC6C8E50A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8846-04AE-49D8-A518-DFB59E4107EC}" type="datetime1">
              <a:rPr lang="fr-FR" smtClean="0"/>
              <a:t>03/01/2022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0EDD-5C55-41D9-BF6C-F6EC445FB3E1}" type="datetime1">
              <a:rPr lang="fr-FR" smtClean="0"/>
              <a:t>03/01/2022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204C-1AD5-49D8-9D3D-E2EDB8B7200E}" type="datetime1">
              <a:rPr lang="fr-FR" smtClean="0"/>
              <a:t>03/01/2022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0FA8-FD92-4895-A494-DADA79984D89}" type="datetime1">
              <a:rPr lang="fr-FR" smtClean="0"/>
              <a:t>03/01/2022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1611-F0FC-44CC-A580-7164D0A638BB}" type="datetime1">
              <a:rPr lang="fr-FR" smtClean="0"/>
              <a:t>03/01/2022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B045-0FDE-493F-A3EC-2F03C96709EF}" type="datetime1">
              <a:rPr lang="fr-FR" smtClean="0"/>
              <a:t>03/01/2022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18730-301D-4553-83D0-D7B6F696F4AE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1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2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3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4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5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audio" Target="../media/audio16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audio" Target="../media/audio16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4.wav"/><Relationship Id="rId7" Type="http://schemas.openxmlformats.org/officeDocument/2006/relationships/audio" Target="../media/audio11.wav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audio" Target="../media/audio12.wav"/><Relationship Id="rId5" Type="http://schemas.openxmlformats.org/officeDocument/2006/relationships/audio" Target="../media/audio15.wav"/><Relationship Id="rId10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audio" Target="../media/audio1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4.wav"/><Relationship Id="rId7" Type="http://schemas.openxmlformats.org/officeDocument/2006/relationships/audio" Target="../media/audio11.wav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audio" Target="../media/audio12.wav"/><Relationship Id="rId5" Type="http://schemas.openxmlformats.org/officeDocument/2006/relationships/audio" Target="../media/audio15.wav"/><Relationship Id="rId10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audio" Target="../media/audio1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4.wav"/><Relationship Id="rId7" Type="http://schemas.openxmlformats.org/officeDocument/2006/relationships/audio" Target="../media/audio11.wav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audio" Target="../media/audio12.wav"/><Relationship Id="rId5" Type="http://schemas.openxmlformats.org/officeDocument/2006/relationships/audio" Target="../media/audio15.wav"/><Relationship Id="rId10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audio" Target="../media/audio1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4.wav"/><Relationship Id="rId7" Type="http://schemas.openxmlformats.org/officeDocument/2006/relationships/audio" Target="../media/audio11.wav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audio" Target="../media/audio12.wav"/><Relationship Id="rId5" Type="http://schemas.openxmlformats.org/officeDocument/2006/relationships/audio" Target="../media/audio15.wav"/><Relationship Id="rId10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audio" Target="../media/audio1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4.wav"/><Relationship Id="rId7" Type="http://schemas.openxmlformats.org/officeDocument/2006/relationships/audio" Target="../media/audio11.wav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audio" Target="../media/audio12.wav"/><Relationship Id="rId5" Type="http://schemas.openxmlformats.org/officeDocument/2006/relationships/audio" Target="../media/audio15.wav"/><Relationship Id="rId10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audio" Target="../media/audio1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4.wav"/><Relationship Id="rId7" Type="http://schemas.openxmlformats.org/officeDocument/2006/relationships/audio" Target="../media/audio11.wav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audio" Target="../media/audio12.wav"/><Relationship Id="rId5" Type="http://schemas.openxmlformats.org/officeDocument/2006/relationships/audio" Target="../media/audio15.wav"/><Relationship Id="rId10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audio" Target="../media/audio1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7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8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9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0.wav"/><Relationship Id="rId7" Type="http://schemas.openxmlformats.org/officeDocument/2006/relationships/image" Target="../media/image1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14.png"/><Relationship Id="rId3" Type="http://schemas.openxmlformats.org/officeDocument/2006/relationships/audio" Target="../media/audio20.wav"/><Relationship Id="rId7" Type="http://schemas.openxmlformats.org/officeDocument/2006/relationships/image" Target="../media/image15.png"/><Relationship Id="rId12" Type="http://schemas.openxmlformats.org/officeDocument/2006/relationships/audio" Target="../media/audio13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audio" Target="../media/audio11.wav"/><Relationship Id="rId5" Type="http://schemas.openxmlformats.org/officeDocument/2006/relationships/image" Target="../media/image16.png"/><Relationship Id="rId10" Type="http://schemas.openxmlformats.org/officeDocument/2006/relationships/audio" Target="../media/audio15.wav"/><Relationship Id="rId4" Type="http://schemas.openxmlformats.org/officeDocument/2006/relationships/audio" Target="../media/audio19.wav"/><Relationship Id="rId9" Type="http://schemas.openxmlformats.org/officeDocument/2006/relationships/image" Target="../media/image20.png"/><Relationship Id="rId14" Type="http://schemas.openxmlformats.org/officeDocument/2006/relationships/audio" Target="../media/audio1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2908" y="2348880"/>
            <a:ext cx="3847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school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2.1- 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How do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feel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?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18" name="Groupe 17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20" name="Ellipse 19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2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Ellipse 23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9" name="ZoneTexte 1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_have_a_backach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1/5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24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_have_a_headach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2/5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81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m_extremely_happy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3/5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12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_have_a_sore_throat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949" y="3237537"/>
            <a:ext cx="1638299" cy="1408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4/5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37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_have_a_stomach_ach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5/5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27181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161854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161854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9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pic>
        <p:nvPicPr>
          <p:cNvPr id="5" name="N2 - S2 My school  - S1 How do you fe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029277"/>
            <a:ext cx="8712968" cy="490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851920" y="1196752"/>
            <a:ext cx="496855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/>
              <a:t>Tom: “Hello Paul! How are you today?”</a:t>
            </a:r>
          </a:p>
          <a:p>
            <a:pPr algn="just"/>
            <a:r>
              <a:rPr lang="en-US" sz="2300" dirty="0"/>
              <a:t>Paul: “Hi! I’m sad because holidays are over... and moreover, I have a sore throat.</a:t>
            </a:r>
          </a:p>
          <a:p>
            <a:pPr algn="just"/>
            <a:r>
              <a:rPr lang="en-US" sz="2300" dirty="0"/>
              <a:t>I’m very tired... What about you?”</a:t>
            </a:r>
          </a:p>
          <a:p>
            <a:pPr algn="just"/>
            <a:r>
              <a:rPr lang="en-US" sz="2300" dirty="0"/>
              <a:t>Tom: “I’m very well. I’m super excited about today!”</a:t>
            </a:r>
          </a:p>
          <a:p>
            <a:pPr algn="just"/>
            <a:r>
              <a:rPr lang="en-US" sz="2300" dirty="0"/>
              <a:t>Paul: “How are you today Lucy?”</a:t>
            </a:r>
          </a:p>
          <a:p>
            <a:pPr algn="just"/>
            <a:r>
              <a:rPr lang="en-US" sz="2300" dirty="0"/>
              <a:t>Lucy: “I’m extremely happy to meet our pen-friends again.”</a:t>
            </a:r>
          </a:p>
          <a:p>
            <a:pPr algn="just"/>
            <a:r>
              <a:rPr lang="en-US" sz="2300" dirty="0"/>
              <a:t>Paul: “Yes, that’s great! And how is Bingo this morning? He doesn’t look good!”</a:t>
            </a:r>
          </a:p>
          <a:p>
            <a:pPr algn="just"/>
            <a:r>
              <a:rPr lang="en-US" sz="2300" dirty="0"/>
              <a:t>Tom: “No, he’s not! This morning, he’s very sick!”</a:t>
            </a:r>
            <a:endParaRPr lang="fr-FR" sz="23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pic>
        <p:nvPicPr>
          <p:cNvPr id="6" name="N2 - S2 My school  - S1 How do you fe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473" y="1462162"/>
            <a:ext cx="3547886" cy="199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5405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i_have_a_sore_thro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5" y="147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i_have_a_stomach_ach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48518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i_have_a_backach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1" y="148518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9" name="im_extremely_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35" y="3453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1" name="i_have_a_headach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8518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524345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i_have_a_sore_thro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7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i_have_a_stomach_ach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1" y="3453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i_have_a_backach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518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9" name="im_extremely_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8" y="148518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1" name="i_have_a_headach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8518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462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i_have_a_sore_thro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518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i_have_a_stomach_ach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85185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i_have_a_backach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148518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9" name="im_extremely_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5186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1" name="i_have_a_headach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3453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301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5" name="TT_World_wide_web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2.1 How do you feel ? – Step 2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3616492" y="5078881"/>
            <a:ext cx="1696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World wide web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87515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i_have_a_sore_thro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424" y="147116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i_have_a_stomach_ach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48518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i_have_a_backach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48518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9" name="im_extremely_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35" y="3453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1" name="i_have_a_headach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34" y="1471166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275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i_have_a_sore_thro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4" y="3453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i_have_a_stomach_ach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3" y="148518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i_have_a_backach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48518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9" name="im_extremely_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168" y="1485186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1" name="i_have_a_headach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518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864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i_have_a_sore_thro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1" y="147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i_have_a_stomach_ach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48518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i_have_a_backach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1" y="3453512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9" name="im_extremely_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7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1" name="i_have_a_headach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8518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391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_have_a_stomach_ach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1/4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31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s_she_extremely_happy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2/4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182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3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_have_a_backach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3/4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182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60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_have_a_headach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4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47" y="3195170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4/4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186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10" y="5341820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47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1259632" y="1348571"/>
            <a:ext cx="6336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dirty="0" smtClean="0">
                <a:solidFill>
                  <a:srgbClr val="0000FF"/>
                </a:solidFill>
              </a:rPr>
              <a:t>Does she have a sore throat ?</a:t>
            </a:r>
          </a:p>
          <a:p>
            <a:pPr marL="457200" indent="-457200">
              <a:buFontTx/>
              <a:buChar char="-"/>
            </a:pPr>
            <a:r>
              <a:rPr lang="en-US" sz="2400" dirty="0" smtClean="0">
                <a:solidFill>
                  <a:srgbClr val="0000FF"/>
                </a:solidFill>
              </a:rPr>
              <a:t>No</a:t>
            </a:r>
            <a:r>
              <a:rPr lang="en-US" sz="2400" dirty="0">
                <a:solidFill>
                  <a:srgbClr val="0000FF"/>
                </a:solidFill>
              </a:rPr>
              <a:t>,	</a:t>
            </a:r>
            <a:r>
              <a:rPr lang="en-US" sz="2400" dirty="0" smtClean="0">
                <a:solidFill>
                  <a:srgbClr val="0000FF"/>
                </a:solidFill>
              </a:rPr>
              <a:t>she doesn’t. She has a stomachache.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1259632" y="2420888"/>
            <a:ext cx="5512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0000FF"/>
                </a:solidFill>
              </a:rPr>
              <a:t>Does he have a </a:t>
            </a:r>
            <a:r>
              <a:rPr lang="en-US" sz="2800" dirty="0" smtClean="0">
                <a:solidFill>
                  <a:srgbClr val="0000FF"/>
                </a:solidFill>
              </a:rPr>
              <a:t>headache?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rgbClr val="0000FF"/>
                </a:solidFill>
              </a:rPr>
              <a:t> Yes</a:t>
            </a:r>
            <a:r>
              <a:rPr lang="en-US" sz="2800" dirty="0">
                <a:solidFill>
                  <a:srgbClr val="0000FF"/>
                </a:solidFill>
              </a:rPr>
              <a:t>, he </a:t>
            </a:r>
            <a:r>
              <a:rPr lang="en-US" sz="2800" dirty="0" smtClean="0">
                <a:solidFill>
                  <a:srgbClr val="0000FF"/>
                </a:solidFill>
              </a:rPr>
              <a:t>does.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259630" y="3789040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2800" dirty="0" err="1" smtClean="0">
                <a:solidFill>
                  <a:srgbClr val="0000FF"/>
                </a:solidFill>
              </a:rPr>
              <a:t>Does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he</a:t>
            </a:r>
            <a:r>
              <a:rPr lang="fr-FR" sz="2800" dirty="0" smtClean="0">
                <a:solidFill>
                  <a:srgbClr val="0000FF"/>
                </a:solidFill>
              </a:rPr>
              <a:t> have a </a:t>
            </a:r>
            <a:r>
              <a:rPr lang="fr-FR" sz="2800" dirty="0" err="1" smtClean="0">
                <a:solidFill>
                  <a:srgbClr val="0000FF"/>
                </a:solidFill>
              </a:rPr>
              <a:t>backache</a:t>
            </a:r>
            <a:r>
              <a:rPr lang="fr-FR" sz="2800" dirty="0" smtClean="0">
                <a:solidFill>
                  <a:srgbClr val="0000FF"/>
                </a:solidFill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fr-FR" sz="2800" dirty="0" err="1" smtClean="0">
                <a:solidFill>
                  <a:srgbClr val="0000FF"/>
                </a:solidFill>
              </a:rPr>
              <a:t>Yes</a:t>
            </a:r>
            <a:r>
              <a:rPr lang="fr-FR" sz="2800" dirty="0" smtClean="0">
                <a:solidFill>
                  <a:srgbClr val="0000FF"/>
                </a:solidFill>
              </a:rPr>
              <a:t>, </a:t>
            </a:r>
            <a:r>
              <a:rPr lang="fr-FR" sz="2800" dirty="0" err="1" smtClean="0">
                <a:solidFill>
                  <a:srgbClr val="0000FF"/>
                </a:solidFill>
              </a:rPr>
              <a:t>he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does</a:t>
            </a:r>
            <a:r>
              <a:rPr lang="fr-FR" sz="2800" dirty="0" smtClean="0">
                <a:solidFill>
                  <a:srgbClr val="0000FF"/>
                </a:solidFill>
              </a:rPr>
              <a:t>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19" name="Bouton d'action : Son 18">
            <a:hlinkClick r:id="" action="ppaction://noaction" highlightClick="1">
              <a:snd r:embed="rId2" name="i_have_a_stomach_ache_dialogue.wav"/>
            </a:hlinkClick>
          </p:cNvPr>
          <p:cNvSpPr/>
          <p:nvPr/>
        </p:nvSpPr>
        <p:spPr>
          <a:xfrm>
            <a:off x="8006170" y="1512041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Bouton d'action : Son 19">
            <a:hlinkClick r:id="" action="ppaction://noaction" highlightClick="1">
              <a:snd r:embed="rId3" name="i_have_a_headache_dialogue.wav"/>
            </a:hlinkClick>
          </p:cNvPr>
          <p:cNvSpPr/>
          <p:nvPr/>
        </p:nvSpPr>
        <p:spPr>
          <a:xfrm>
            <a:off x="8006170" y="2645913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Bouton d'action : Son 20">
            <a:hlinkClick r:id="" action="ppaction://noaction" highlightClick="1">
              <a:snd r:embed="rId4" name="i_have_a_backache_dialogue.wav"/>
            </a:hlinkClick>
          </p:cNvPr>
          <p:cNvSpPr/>
          <p:nvPr/>
        </p:nvSpPr>
        <p:spPr>
          <a:xfrm>
            <a:off x="8006170" y="3933056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3" y="1380905"/>
            <a:ext cx="1017639" cy="87471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2" y="2460584"/>
            <a:ext cx="1017638" cy="874712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1" y="3828736"/>
            <a:ext cx="1017638" cy="874712"/>
          </a:xfrm>
          <a:prstGeom prst="rect">
            <a:avLst/>
          </a:prstGeom>
        </p:spPr>
      </p:pic>
      <p:pic>
        <p:nvPicPr>
          <p:cNvPr id="13" name="Image 12">
            <a:hlinkClick r:id="" action="ppaction://noaction">
              <a:snd r:embed="rId8" name="i_have_a_sore_throat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80" y="5042021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10" name="i_have_a_stomach_ache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20" y="5042021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1" name="i_have_a_backache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042021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2" name="im_extremely_happy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00" y="5042021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4" name="i_have_a_headache.wav"/>
            </a:hlinkClick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660" y="5042021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647524" y="579345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 </a:t>
            </a:r>
            <a:r>
              <a:rPr lang="fr-FR" dirty="0" err="1" smtClean="0"/>
              <a:t>backache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2349804" y="5793459"/>
            <a:ext cx="833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happy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3558588" y="579597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 </a:t>
            </a:r>
            <a:r>
              <a:rPr lang="fr-FR" dirty="0" err="1" smtClean="0"/>
              <a:t>headache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4820270" y="5795972"/>
            <a:ext cx="165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 </a:t>
            </a:r>
            <a:r>
              <a:rPr lang="fr-FR" dirty="0" err="1" smtClean="0"/>
              <a:t>stomachache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6383023" y="5795972"/>
            <a:ext cx="140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 sore </a:t>
            </a:r>
            <a:r>
              <a:rPr lang="fr-FR" dirty="0" err="1" smtClean="0"/>
              <a:t>throat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701549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bac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5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the_hea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stomach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1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thr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mouth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the_eye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35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the_arm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762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bac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1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the_hea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01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stomach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59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thr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60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mouth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the_eye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2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the_arm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1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11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bac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4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the_hea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1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stomach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thr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mouth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1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the_eye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4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the_arm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5" y="1462539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831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bac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32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the_hea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stomach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thr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mouth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the_eye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the_arm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03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107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bac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the_hea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stomach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thr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mouth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the_eye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the_arm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06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bac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the_hea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2" y="3453761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stomach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3453761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thr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mouth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2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the_eye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3453761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the_arm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754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bac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the_hea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stomach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thr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mouth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the_eye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the_arm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5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627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549</Words>
  <Application>Microsoft Office PowerPoint</Application>
  <PresentationFormat>Affichage à l'écran (4:3)</PresentationFormat>
  <Paragraphs>86</Paragraphs>
  <Slides>27</Slides>
  <Notes>1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Thème Office</vt:lpstr>
      <vt:lpstr>Présentation PowerPoint</vt:lpstr>
      <vt:lpstr>Présentation PowerPoint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Look, listen and focus on what you understand.</vt:lpstr>
      <vt:lpstr>Look, listen and focus on what you understand.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54</cp:revision>
  <dcterms:created xsi:type="dcterms:W3CDTF">2021-09-22T15:46:35Z</dcterms:created>
  <dcterms:modified xsi:type="dcterms:W3CDTF">2022-01-03T16:15:48Z</dcterms:modified>
</cp:coreProperties>
</file>