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332" r:id="rId5"/>
    <p:sldId id="328" r:id="rId6"/>
    <p:sldId id="330" r:id="rId7"/>
    <p:sldId id="327" r:id="rId8"/>
    <p:sldId id="318" r:id="rId9"/>
    <p:sldId id="329" r:id="rId10"/>
    <p:sldId id="331" r:id="rId11"/>
    <p:sldId id="268" r:id="rId12"/>
    <p:sldId id="340" r:id="rId13"/>
    <p:sldId id="334" r:id="rId14"/>
    <p:sldId id="338" r:id="rId15"/>
    <p:sldId id="333" r:id="rId16"/>
    <p:sldId id="339" r:id="rId17"/>
    <p:sldId id="335" r:id="rId18"/>
    <p:sldId id="336" r:id="rId19"/>
    <p:sldId id="337" r:id="rId20"/>
    <p:sldId id="278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03/01/2022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0FB9-20BA-4236-B9A5-AD52F999A424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D129-A9DA-4AC2-ABA5-FBBC037451A8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1EAB1-6F6C-4C57-9EFA-BA47A915463C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6511-CEF6-462F-9B50-89532D3E4892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90D3-D747-4DBF-AFEF-BB67938C275A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E3A7-B2F8-427A-8406-5D5035635CFA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399C-2CF8-4D07-A72F-EF53A8200E85}" type="datetime1">
              <a:rPr lang="fr-FR" smtClean="0"/>
              <a:t>03/01/2022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80AB-D057-478A-A5E5-A80A669CEFD3}" type="datetime1">
              <a:rPr lang="fr-FR" smtClean="0"/>
              <a:t>03/01/2022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86F3-AFDB-4A98-85A7-0D71ACF41C02}" type="datetime1">
              <a:rPr lang="fr-FR" smtClean="0"/>
              <a:t>03/01/2022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510C-CE4B-4AE6-8B0B-E956F6C42C68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7A0A-692C-447C-88AA-C6B0C31B9E51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5F468-E071-480A-B320-D82868DD97B0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2.1 How do you feel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2.1-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do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feel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32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77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436833"/>
            <a:ext cx="8208907" cy="4634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1.2 Family – Step 1</a:t>
            </a:r>
            <a:endParaRPr lang="fr-FR"/>
          </a:p>
        </p:txBody>
      </p:sp>
      <p:pic>
        <p:nvPicPr>
          <p:cNvPr id="3" name="N2 - S2 My school  - S1 How do you fe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772" y="1103715"/>
            <a:ext cx="8676456" cy="4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5254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821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12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01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59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60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249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32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611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62539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82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836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76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76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76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904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World_wide_web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71600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back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head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71600" y="364692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mouth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53745" y="453558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arm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577804" y="364692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stomach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572000" y="13407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throat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577804" y="453558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</a:t>
            </a:r>
            <a:r>
              <a:rPr lang="fr-FR" sz="2800" dirty="0" err="1" smtClean="0"/>
              <a:t>eyes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2" name="the_back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4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4" name="the_hea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4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6" name="the_stomach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54853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8" name="the_throat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24237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10" name="the_mouth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4" y="354853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12" name="the_eyes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43719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4" name="the_arm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4" y="443719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the_back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the_hea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the_stomach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the_throat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the_mouth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the_eyes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the_arm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01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59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60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36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572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62539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502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06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76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76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76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7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492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the_back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the_hea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the_stomach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the_throa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the_mouth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the_eyes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85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the_arm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735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269</Words>
  <Application>Microsoft Office PowerPoint</Application>
  <PresentationFormat>Affichage à l'écran (4:3)</PresentationFormat>
  <Paragraphs>51</Paragraphs>
  <Slides>20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46</cp:revision>
  <dcterms:created xsi:type="dcterms:W3CDTF">2021-09-22T15:46:35Z</dcterms:created>
  <dcterms:modified xsi:type="dcterms:W3CDTF">2022-01-03T16:15:22Z</dcterms:modified>
</cp:coreProperties>
</file>