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1" r:id="rId4"/>
    <p:sldId id="290" r:id="rId5"/>
    <p:sldId id="294" r:id="rId6"/>
    <p:sldId id="293" r:id="rId7"/>
    <p:sldId id="296" r:id="rId8"/>
    <p:sldId id="295" r:id="rId9"/>
    <p:sldId id="292" r:id="rId10"/>
    <p:sldId id="279" r:id="rId11"/>
    <p:sldId id="280" r:id="rId12"/>
    <p:sldId id="281" r:id="rId13"/>
    <p:sldId id="297" r:id="rId14"/>
    <p:sldId id="298" r:id="rId15"/>
    <p:sldId id="299" r:id="rId16"/>
    <p:sldId id="300" r:id="rId17"/>
    <p:sldId id="269" r:id="rId18"/>
    <p:sldId id="289" r:id="rId19"/>
    <p:sldId id="287" r:id="rId20"/>
    <p:sldId id="301" r:id="rId21"/>
    <p:sldId id="302" r:id="rId22"/>
    <p:sldId id="282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2EEA-FE0A-462F-8D61-5EB127B3E263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E0C21-38B1-42B0-ABB7-C4ED43CB6D6C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ED7E-6F14-471A-90A9-278F3CBDD906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1989-641C-46B6-9445-45911FE735A5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96B4-D9CF-4DA5-8F5D-A11C5FD85AF6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3B2E3-3508-4D81-B27A-1328B64A88E6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AABD-4337-4461-B7FD-8F9B37581766}" type="datetime1">
              <a:rPr lang="fr-FR" smtClean="0"/>
              <a:t>03/01/2022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D32C6-C80F-4B4E-98C7-623144D53FBE}" type="datetime1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FBF6-6617-4B0F-8E89-46F566F1929C}" type="datetime1">
              <a:rPr lang="fr-FR" smtClean="0"/>
              <a:t>03/01/2022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7C99-E2A9-4848-BE18-4F59E6359D14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EB61-EF26-4032-9AAF-9187185574DE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1CD0A-28E9-4DC7-A2EA-D0B8DD16E09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2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3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4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6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7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11.wav"/><Relationship Id="rId7" Type="http://schemas.openxmlformats.org/officeDocument/2006/relationships/audio" Target="../media/audio13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audio" Target="../media/audio24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audio" Target="../media/audio23.wav"/><Relationship Id="rId4" Type="http://schemas.openxmlformats.org/officeDocument/2006/relationships/audio" Target="../media/audio20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2.1- Are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ok ?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ired_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not_very_well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2/7</a:t>
            </a:r>
            <a:endParaRPr lang="fr-F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7181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4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fine_s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3/7</a:t>
            </a:r>
            <a:endParaRPr lang="fr-F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4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ok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4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upset_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ad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6/7</a:t>
            </a:r>
            <a:endParaRPr lang="fr-F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appy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7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6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pic>
        <p:nvPicPr>
          <p:cNvPr id="5" name="N1 - S2 My school - S1 Are you 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72" y="1196752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pic>
        <p:nvPicPr>
          <p:cNvPr id="6" name="N1 - S2 My school - S1 Are you 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3584398" cy="2016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630" y="1124744"/>
            <a:ext cx="48698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Tom: “Hello Lucy! How are you today?”</a:t>
            </a:r>
          </a:p>
          <a:p>
            <a:r>
              <a:rPr lang="en-US" sz="2400" dirty="0"/>
              <a:t>Lucy: “I’m very well! I’m happy to go to school with you! How are you Tom?”</a:t>
            </a:r>
          </a:p>
          <a:p>
            <a:r>
              <a:rPr lang="en-US" sz="2400" dirty="0"/>
              <a:t>Tom: “I’m tired but I’m ok!”</a:t>
            </a:r>
          </a:p>
          <a:p>
            <a:r>
              <a:rPr lang="en-US" sz="2400" dirty="0"/>
              <a:t>Tom: “How is he today? He doesn’t look good!”</a:t>
            </a:r>
          </a:p>
          <a:p>
            <a:r>
              <a:rPr lang="en-US" sz="2400" dirty="0"/>
              <a:t>Lucy: “No! He’s not! His head hurts!”</a:t>
            </a:r>
          </a:p>
          <a:p>
            <a:r>
              <a:rPr lang="en-US" sz="2400" dirty="0"/>
              <a:t>Lucy’s mother: “Hi! How are you?”</a:t>
            </a:r>
          </a:p>
          <a:p>
            <a:r>
              <a:rPr lang="en-US" sz="2400" dirty="0"/>
              <a:t>Tom: “I’m ok.”</a:t>
            </a:r>
          </a:p>
          <a:p>
            <a:r>
              <a:rPr lang="en-US" sz="2400" dirty="0"/>
              <a:t>Lucy: “I’m very well! What about you mummy?”</a:t>
            </a:r>
          </a:p>
          <a:p>
            <a:r>
              <a:rPr lang="en-US" sz="2400" dirty="0"/>
              <a:t>Lucy’s mother: “I’m fine!”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ired_he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happy_dialogue2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fine_she_dialogue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ok_dialogue2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Bouton d'action : Son 18">
            <a:hlinkClick r:id="" action="ppaction://noaction" highlightClick="1">
              <a:snd r:embed="rId3" name="tired_he_dialogue.wav"/>
            </a:hlinkClick>
          </p:cNvPr>
          <p:cNvSpPr/>
          <p:nvPr/>
        </p:nvSpPr>
        <p:spPr>
          <a:xfrm>
            <a:off x="745801" y="429309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6" name="happy_dialogue2.wav"/>
            </a:hlinkClick>
          </p:cNvPr>
          <p:cNvSpPr/>
          <p:nvPr/>
        </p:nvSpPr>
        <p:spPr>
          <a:xfrm>
            <a:off x="4884930" y="4293096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8" name="ok_dialogue2.wav"/>
            </a:hlinkClick>
          </p:cNvPr>
          <p:cNvSpPr/>
          <p:nvPr/>
        </p:nvSpPr>
        <p:spPr>
          <a:xfrm>
            <a:off x="2827437" y="429728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7" name="fine_she_dialogue.wav"/>
            </a:hlinkClick>
          </p:cNvPr>
          <p:cNvSpPr/>
          <p:nvPr/>
        </p:nvSpPr>
        <p:spPr>
          <a:xfrm>
            <a:off x="6967499" y="4297282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9" name="Bouton d’action : Suivant 8">
            <a:hlinkClick r:id="" action="ppaction://noaction" highlightClick="1">
              <a:snd r:embed="rId4" name="Comptine_brother_john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44836" y="4869160"/>
            <a:ext cx="3239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Are you sleeping, are you sleeping?</a:t>
            </a:r>
            <a:br>
              <a:rPr lang="en-US" sz="1600" i="1" dirty="0"/>
            </a:br>
            <a:r>
              <a:rPr lang="en-US" sz="1600" i="1" dirty="0"/>
              <a:t>Brother John, Brother John?</a:t>
            </a:r>
            <a:br>
              <a:rPr lang="en-US" sz="1600" i="1" dirty="0"/>
            </a:br>
            <a:r>
              <a:rPr lang="en-US" sz="1600" i="1" dirty="0"/>
              <a:t>Morning bells are ringing,</a:t>
            </a:r>
            <a:br>
              <a:rPr lang="en-US" sz="1600" i="1" dirty="0"/>
            </a:br>
            <a:r>
              <a:rPr lang="en-US" sz="1600" i="1" dirty="0"/>
              <a:t>morning bells are ringing</a:t>
            </a:r>
            <a:br>
              <a:rPr lang="en-US" sz="1600" i="1" dirty="0"/>
            </a:br>
            <a:r>
              <a:rPr lang="en-US" sz="1600" i="1" dirty="0"/>
              <a:t>Ding dang dong, ding dang dong. 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the_back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77" y="151237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the_hea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151237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the_han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76" y="343713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the_foo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09" y="151237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the_le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99" y="341815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9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back_hurts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39" y="269269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26978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head_hurts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hand_hurts_dialogue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68" y="2685788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Bouton d'action : Son 22">
            <a:hlinkClick r:id="" action="ppaction://noaction" highlightClick="1">
              <a:snd r:embed="rId3" name="back_hurts_dialogue.wav"/>
            </a:hlinkClick>
          </p:cNvPr>
          <p:cNvSpPr/>
          <p:nvPr/>
        </p:nvSpPr>
        <p:spPr>
          <a:xfrm>
            <a:off x="6233449" y="4285453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Bouton d'action : Son 23">
            <a:hlinkClick r:id="" action="ppaction://noaction" highlightClick="1">
              <a:snd r:embed="rId6" name="head_hurts_dialogue.wav"/>
            </a:hlinkClick>
          </p:cNvPr>
          <p:cNvSpPr/>
          <p:nvPr/>
        </p:nvSpPr>
        <p:spPr>
          <a:xfrm>
            <a:off x="2094320" y="4285453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Bouton d'action : Son 24">
            <a:hlinkClick r:id="" action="ppaction://noaction" highlightClick="1">
              <a:snd r:embed="rId7" name="hand_hurts_dialogue.wav"/>
            </a:hlinkClick>
          </p:cNvPr>
          <p:cNvSpPr/>
          <p:nvPr/>
        </p:nvSpPr>
        <p:spPr>
          <a:xfrm>
            <a:off x="4175956" y="4285453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0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348571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How are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15936" y="13444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I’m</a:t>
            </a:r>
            <a:r>
              <a:rPr lang="fr-FR" sz="2800" dirty="0" smtClean="0">
                <a:solidFill>
                  <a:srgbClr val="0000FF"/>
                </a:solidFill>
              </a:rPr>
              <a:t>…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851920" y="1526797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54177" y="3068960"/>
            <a:ext cx="4045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fr-FR" sz="2800" dirty="0" err="1" smtClean="0">
                <a:solidFill>
                  <a:srgbClr val="0000FF"/>
                </a:solidFill>
              </a:rPr>
              <a:t>His</a:t>
            </a:r>
            <a:r>
              <a:rPr lang="fr-FR" sz="2800" dirty="0" smtClean="0">
                <a:solidFill>
                  <a:srgbClr val="0000FF"/>
                </a:solidFill>
              </a:rPr>
              <a:t>             back </a:t>
            </a:r>
            <a:r>
              <a:rPr lang="fr-FR" sz="2800" dirty="0" err="1" smtClean="0">
                <a:solidFill>
                  <a:srgbClr val="0000FF"/>
                </a:solidFill>
              </a:rPr>
              <a:t>hurts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 - step 2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27563" y="1880751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How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16016" y="187661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…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3852000" y="2058977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27563" y="2401724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How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>
                <a:solidFill>
                  <a:srgbClr val="0000FF"/>
                </a:solidFill>
              </a:rPr>
              <a:t>s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16016" y="23975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Today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…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852000" y="2579950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>
            <a:off x="1180521" y="3777345"/>
            <a:ext cx="648072" cy="83383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1509493">
            <a:off x="1193536" y="3499849"/>
            <a:ext cx="648072" cy="83384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20488062">
            <a:off x="1184072" y="4033886"/>
            <a:ext cx="648072" cy="83383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55774"/>
            <a:ext cx="3115047" cy="325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348265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5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0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557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9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31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" y="346931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10" y="152939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10" y="346930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" y="152939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14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754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34" y="151754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75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76" y="35010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6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9671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561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444</Words>
  <Application>Microsoft Office PowerPoint</Application>
  <PresentationFormat>Affichage à l'écran (4:3)</PresentationFormat>
  <Paragraphs>71</Paragraphs>
  <Slides>22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repeat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37</cp:revision>
  <dcterms:created xsi:type="dcterms:W3CDTF">2021-09-22T15:46:35Z</dcterms:created>
  <dcterms:modified xsi:type="dcterms:W3CDTF">2022-01-03T16:13:19Z</dcterms:modified>
</cp:coreProperties>
</file>