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80" r:id="rId5"/>
    <p:sldId id="282" r:id="rId6"/>
    <p:sldId id="283" r:id="rId7"/>
    <p:sldId id="260" r:id="rId8"/>
    <p:sldId id="284" r:id="rId9"/>
    <p:sldId id="281" r:id="rId10"/>
    <p:sldId id="279" r:id="rId11"/>
    <p:sldId id="268" r:id="rId12"/>
    <p:sldId id="269" r:id="rId13"/>
    <p:sldId id="285" r:id="rId14"/>
    <p:sldId id="288" r:id="rId15"/>
    <p:sldId id="286" r:id="rId16"/>
    <p:sldId id="289" r:id="rId17"/>
    <p:sldId id="287" r:id="rId18"/>
    <p:sldId id="290" r:id="rId19"/>
    <p:sldId id="291" r:id="rId20"/>
    <p:sldId id="292" r:id="rId21"/>
    <p:sldId id="293" r:id="rId22"/>
    <p:sldId id="294" r:id="rId23"/>
    <p:sldId id="295" r:id="rId24"/>
    <p:sldId id="278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3CED1-6E22-405B-8CB3-F0F5F1A6AF80}" type="datetimeFigureOut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7231-DE4C-413D-AACB-3D2CF7016D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052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05FE-C75E-4727-BA74-110F01F81CE4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C4108-540D-4EC1-846E-76BDEFA81356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F642-2BA7-41D0-8809-DAF268717435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F74D-3C20-41FA-8B50-EB53F5062F42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05F-6EBC-4DBE-BE03-5232CE271675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7FF3-401E-447B-8D17-E0BDB52C60A6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FE693-C174-4169-9876-D4F70D31080F}" type="datetime1">
              <a:rPr lang="fr-FR" smtClean="0"/>
              <a:t>03/01/2022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5A996-4D87-4A4F-AF52-6632D8F926A9}" type="datetime1">
              <a:rPr lang="fr-FR" smtClean="0"/>
              <a:t>03/01/2022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5C6C-2E5D-4FB9-AD08-62A0260E7389}" type="datetime1">
              <a:rPr lang="fr-FR" smtClean="0"/>
              <a:t>03/01/2022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A4C3A-80E2-4873-9E97-B37F66AA34F5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5841-FEC4-483A-BA44-0FDB6D0E21EE}" type="datetime1">
              <a:rPr lang="fr-FR" smtClean="0"/>
              <a:t>03/01/2022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178C9-5831-4987-900A-E710C6101909}" type="datetime1">
              <a:rPr lang="fr-FR" smtClean="0"/>
              <a:t>03/01/2022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2.1 Are you ok ?-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4.wav"/><Relationship Id="rId5" Type="http://schemas.openxmlformats.org/officeDocument/2006/relationships/image" Target="../media/image7.png"/><Relationship Id="rId10" Type="http://schemas.openxmlformats.org/officeDocument/2006/relationships/audio" Target="../media/audio13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5.wav"/><Relationship Id="rId5" Type="http://schemas.openxmlformats.org/officeDocument/2006/relationships/image" Target="../media/image7.png"/><Relationship Id="rId10" Type="http://schemas.openxmlformats.org/officeDocument/2006/relationships/audio" Target="../media/audio13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6.wav"/><Relationship Id="rId5" Type="http://schemas.openxmlformats.org/officeDocument/2006/relationships/image" Target="../media/image7.png"/><Relationship Id="rId10" Type="http://schemas.openxmlformats.org/officeDocument/2006/relationships/audio" Target="../media/audio13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7.wav"/><Relationship Id="rId5" Type="http://schemas.openxmlformats.org/officeDocument/2006/relationships/image" Target="../media/image7.png"/><Relationship Id="rId10" Type="http://schemas.openxmlformats.org/officeDocument/2006/relationships/audio" Target="../media/audio13.wav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audio10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1- Are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ok ?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" y="346931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10" y="152939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10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7" y="152939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06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5" name="N1 - S2 My school - S1 Are you 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764" y="1196752"/>
            <a:ext cx="8820472" cy="49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14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348265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52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557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91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754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34" y="151754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7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76" y="35010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6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9671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561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131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" y="346931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10" y="152939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87" y="346930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1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21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7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669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4" name="Comptine_brother_john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ok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78" y="5342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6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fine_you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61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happy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67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3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501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3" y="314096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58" y="314096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6" name="happ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629" y="314096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8" name="ok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40" y="314097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10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11" name="tired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96" y="534276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8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9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02" y="523280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4" y="5805264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28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5710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fine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5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happy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93294" y="31887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ok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084168" y="40485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sad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084168" y="13444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tired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084168" y="222022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not </a:t>
            </a:r>
            <a:r>
              <a:rPr lang="fr-FR" sz="2800" dirty="0" err="1" smtClean="0"/>
              <a:t>very</a:t>
            </a:r>
            <a:r>
              <a:rPr lang="fr-FR" sz="2800" dirty="0" smtClean="0"/>
              <a:t> </a:t>
            </a:r>
            <a:r>
              <a:rPr lang="fr-FR" sz="2800" dirty="0" err="1" smtClean="0"/>
              <a:t>well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084168" y="311011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upset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26" name="Image 25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3" y="124604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6" name="not_very_wel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22" y="21449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8" name="happ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21449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0" name="ok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0903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2" name="sa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3" y="39501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4" name="upse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3" y="306900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fine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tire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not_very_well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happ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ok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sad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upse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5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93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" y="348265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39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76" y="35010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0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36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9671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561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4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41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5579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407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Are you ok ?-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fin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1754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5" name="tire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7" name="not_very_well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9" name="happy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1" name="ok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3" name="sad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61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5" name="upse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34" y="151754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24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283</Words>
  <Application>Microsoft Office PowerPoint</Application>
  <PresentationFormat>Affichage à l'écran (4:3)</PresentationFormat>
  <Paragraphs>60</Paragraphs>
  <Slides>24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30</cp:revision>
  <dcterms:created xsi:type="dcterms:W3CDTF">2021-09-22T15:46:35Z</dcterms:created>
  <dcterms:modified xsi:type="dcterms:W3CDTF">2022-01-03T16:12:55Z</dcterms:modified>
</cp:coreProperties>
</file>