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326" r:id="rId4"/>
    <p:sldId id="325" r:id="rId5"/>
    <p:sldId id="324" r:id="rId6"/>
    <p:sldId id="328" r:id="rId7"/>
    <p:sldId id="327" r:id="rId8"/>
    <p:sldId id="323" r:id="rId9"/>
    <p:sldId id="278" r:id="rId10"/>
    <p:sldId id="329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>
        <p:scale>
          <a:sx n="80" d="100"/>
          <a:sy n="80" d="100"/>
        </p:scale>
        <p:origin x="-2088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06/11/2021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4BF4-48F2-4F02-AFB4-07E961ABE8AE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85726-ED49-4C86-B7E3-6327052D55DE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3590-A95B-4CB5-9124-1FC9CF05D40F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01F7-4BF0-40D9-803E-BB8DC536FBC2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E460-8950-49CA-8AF0-888D648167E1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3A4D-A202-425D-8565-129155BA6371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FA1-AC21-47F8-B7EB-59B49127F28A}" type="datetime1">
              <a:rPr lang="fr-FR" smtClean="0"/>
              <a:t>06/11/2021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D653-BE36-4272-B4EA-38E18B7A2457}" type="datetime1">
              <a:rPr lang="fr-FR" smtClean="0"/>
              <a:t>06/11/2021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AA8C-A3AC-49B6-8968-7AC736898CF1}" type="datetime1">
              <a:rPr lang="fr-FR" smtClean="0"/>
              <a:t>06/11/2021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BF98-AB75-4BB6-9667-48FBA11A8C4C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EC060-5AB5-486D-B100-EF7E9DBD43D6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69B7-3A36-4FF1-857C-922695E440D7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1.5 San Francisco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1.5-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San Francisco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5" y="1268759"/>
            <a:ext cx="4319493" cy="240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98895"/>
            <a:ext cx="2728771" cy="30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16617" y="3744574"/>
            <a:ext cx="8423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C'est la côte ouest des États-Unis d'Amérique et le drapeau des États-Unis. </a:t>
            </a:r>
            <a:endParaRPr lang="fr-FR" dirty="0" smtClean="0"/>
          </a:p>
          <a:p>
            <a:pPr algn="just"/>
            <a:r>
              <a:rPr lang="fr-FR" dirty="0" smtClean="0"/>
              <a:t>San </a:t>
            </a:r>
            <a:r>
              <a:rPr lang="fr-FR" dirty="0"/>
              <a:t>Francisco est une si belle ville avec tant de choses à voir. C'est la ville de la diversité : tant de gens différents y vivent ! Je l'aime ! C'est génial !</a:t>
            </a:r>
          </a:p>
          <a:p>
            <a:pPr algn="just"/>
            <a:r>
              <a:rPr lang="fr-FR" dirty="0"/>
              <a:t>Le Golden </a:t>
            </a:r>
            <a:r>
              <a:rPr lang="fr-FR" dirty="0" err="1"/>
              <a:t>Gate</a:t>
            </a:r>
            <a:r>
              <a:rPr lang="fr-FR" dirty="0"/>
              <a:t> bridge est un grand pont rouge très connu ! C'est le symbole de San Francisco. Vous pouvez le traverser à vélo ou en voiture.</a:t>
            </a:r>
          </a:p>
          <a:p>
            <a:pPr algn="just"/>
            <a:r>
              <a:rPr lang="fr-FR" dirty="0"/>
              <a:t>Lombard Street est typique et très agréable. C'est une rue très sinueuse.</a:t>
            </a:r>
          </a:p>
          <a:p>
            <a:pPr algn="just"/>
            <a:r>
              <a:rPr lang="fr-FR" dirty="0"/>
              <a:t>La </a:t>
            </a:r>
            <a:r>
              <a:rPr lang="fr-FR" dirty="0" err="1"/>
              <a:t>Transamerica</a:t>
            </a:r>
            <a:r>
              <a:rPr lang="fr-FR" dirty="0"/>
              <a:t> Tower est un bâtiment très haut : elle fait 260 mètres de haut ! Mais pas aussi haut que la Tour Eiffel !</a:t>
            </a:r>
          </a:p>
          <a:p>
            <a:pPr algn="just"/>
            <a:r>
              <a:rPr lang="fr-FR" dirty="0"/>
              <a:t>Vous pouvez également prendre le téléphérique et voir les jetées. Il y a de drôles d'otaries là-bas </a:t>
            </a:r>
            <a:r>
              <a:rPr lang="fr-FR" dirty="0" smtClean="0"/>
              <a:t>!</a:t>
            </a: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34951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Her_hair_hangs.wav"/>
            </a:hlinkClick>
          </p:cNvPr>
          <p:cNvSpPr/>
          <p:nvPr/>
        </p:nvSpPr>
        <p:spPr>
          <a:xfrm>
            <a:off x="4180381" y="1958749"/>
            <a:ext cx="783238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618805" y="548680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1.5 San Francisco – Step 2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6" name="TT_I_scream_you_scream.wav"/>
            </a:hlinkClick>
          </p:cNvPr>
          <p:cNvSpPr/>
          <p:nvPr/>
        </p:nvSpPr>
        <p:spPr>
          <a:xfrm>
            <a:off x="4176435" y="3048491"/>
            <a:ext cx="782251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Bouton d’action : Suivant 9">
            <a:hlinkClick r:id="" action="ppaction://noaction" highlightClick="1">
              <a:snd r:embed="rId7" name="TT_The_big_beautiful.wav"/>
            </a:hlinkClick>
          </p:cNvPr>
          <p:cNvSpPr/>
          <p:nvPr/>
        </p:nvSpPr>
        <p:spPr>
          <a:xfrm>
            <a:off x="4180381" y="5229200"/>
            <a:ext cx="770418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Bouton d’action : Suivant 10">
            <a:hlinkClick r:id="" action="ppaction://noaction" highlightClick="1">
              <a:snd r:embed="rId8" name="TT_Many_minimice.wav"/>
            </a:hlinkClick>
          </p:cNvPr>
          <p:cNvSpPr/>
          <p:nvPr/>
        </p:nvSpPr>
        <p:spPr>
          <a:xfrm>
            <a:off x="4171502" y="4149080"/>
            <a:ext cx="787184" cy="72008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68" y="344601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11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342017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03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31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7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03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Golden_Gat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Lombard stree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cable_ca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pi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518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Transamerica_Pyramid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6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1.5 San Francisco – Step 2</a:t>
            </a:r>
            <a:endParaRPr lang="fr-FR" dirty="0"/>
          </a:p>
        </p:txBody>
      </p:sp>
      <p:pic>
        <p:nvPicPr>
          <p:cNvPr id="3" name="N2 - S1 My home  - S5 San Francisc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6" y="1124744"/>
            <a:ext cx="8672964" cy="48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0107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San Francisco – Step 2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5" y="1268759"/>
            <a:ext cx="4319493" cy="240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98895"/>
            <a:ext cx="2728771" cy="30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16617" y="3744574"/>
            <a:ext cx="8423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is the West Coast of the United States of America and the flag of the USA.</a:t>
            </a:r>
            <a:br>
              <a:rPr lang="en-US" dirty="0"/>
            </a:br>
            <a:r>
              <a:rPr lang="en-US" dirty="0"/>
              <a:t>San Francisco is such a beautiful city with so many things to see. It’s the city of </a:t>
            </a:r>
            <a:r>
              <a:rPr lang="en-US" dirty="0" smtClean="0"/>
              <a:t>diversity 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 many different people live </a:t>
            </a:r>
            <a:r>
              <a:rPr lang="en-US" dirty="0" smtClean="0"/>
              <a:t>there ! </a:t>
            </a:r>
            <a:r>
              <a:rPr lang="en-US" dirty="0"/>
              <a:t>I love </a:t>
            </a:r>
            <a:r>
              <a:rPr lang="en-US" dirty="0" smtClean="0"/>
              <a:t>it ! </a:t>
            </a:r>
            <a:r>
              <a:rPr lang="en-US" dirty="0"/>
              <a:t>It’s awesome</a:t>
            </a:r>
            <a:r>
              <a:rPr lang="en-US" dirty="0" smtClean="0"/>
              <a:t>!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Golden Gate bridge is a very famous big red bridge! It’s the symbol of San Francisco.</a:t>
            </a:r>
            <a:br>
              <a:rPr lang="en-US" dirty="0"/>
            </a:br>
            <a:r>
              <a:rPr lang="en-US" dirty="0"/>
              <a:t>You can cross it by bike or by car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Lombard </a:t>
            </a:r>
            <a:r>
              <a:rPr lang="en-US" dirty="0"/>
              <a:t>Street is typical and very nice. It’s a very curvy street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Transamerica Tower is a very tall building: it’s 260 meters high! But not as tall</a:t>
            </a:r>
            <a:br>
              <a:rPr lang="en-US" dirty="0"/>
            </a:br>
            <a:r>
              <a:rPr lang="en-US" dirty="0"/>
              <a:t>as the Eiffel Tower </a:t>
            </a:r>
            <a:r>
              <a:rPr lang="en-US" dirty="0" smtClean="0"/>
              <a:t>though !</a:t>
            </a:r>
          </a:p>
          <a:p>
            <a:pPr algn="just"/>
            <a:r>
              <a:rPr lang="en-US" dirty="0" smtClean="0"/>
              <a:t>You </a:t>
            </a:r>
            <a:r>
              <a:rPr lang="en-US" dirty="0"/>
              <a:t>can also take the Cable car and see the piers. There are some funny sea lions </a:t>
            </a:r>
            <a:r>
              <a:rPr lang="en-US" dirty="0" smtClean="0"/>
              <a:t>over there ! </a:t>
            </a: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250</Words>
  <Application>Microsoft Office PowerPoint</Application>
  <PresentationFormat>Affichage à l'écran (4:3)</PresentationFormat>
  <Paragraphs>36</Paragraphs>
  <Slides>10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Look, listen and describe.</vt:lpstr>
      <vt:lpstr>What have we learned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46</cp:revision>
  <dcterms:created xsi:type="dcterms:W3CDTF">2021-09-22T15:46:35Z</dcterms:created>
  <dcterms:modified xsi:type="dcterms:W3CDTF">2021-11-06T14:37:17Z</dcterms:modified>
</cp:coreProperties>
</file>