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8" r:id="rId4"/>
    <p:sldId id="259" r:id="rId5"/>
    <p:sldId id="324" r:id="rId6"/>
    <p:sldId id="328" r:id="rId7"/>
    <p:sldId id="325" r:id="rId8"/>
    <p:sldId id="327" r:id="rId9"/>
    <p:sldId id="326" r:id="rId10"/>
    <p:sldId id="323" r:id="rId11"/>
    <p:sldId id="322" r:id="rId12"/>
    <p:sldId id="318" r:id="rId13"/>
    <p:sldId id="321" r:id="rId14"/>
    <p:sldId id="320" r:id="rId15"/>
    <p:sldId id="319" r:id="rId16"/>
    <p:sldId id="278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5" autoAdjust="0"/>
    <p:restoredTop sz="94660"/>
  </p:normalViewPr>
  <p:slideViewPr>
    <p:cSldViewPr>
      <p:cViewPr varScale="1">
        <p:scale>
          <a:sx n="107" d="100"/>
          <a:sy n="107" d="100"/>
        </p:scale>
        <p:origin x="-189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0240-9BE0-4392-81A8-AB0264B22E2C}" type="datetimeFigureOut">
              <a:rPr lang="fr-FR" smtClean="0"/>
              <a:t>06/11/2021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6BEE5-282E-46FC-8C73-4293EAA243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69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FBFC-B224-465C-AF04-CC19CC6D779F}" type="datetime1">
              <a:rPr lang="fr-FR" smtClean="0"/>
              <a:t>06/11/2021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7E111-B6D1-4265-94BD-0CBC99813945}" type="datetime1">
              <a:rPr lang="fr-FR" smtClean="0"/>
              <a:t>06/11/2021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F4EB-59FE-4942-BA3F-6FCD8704C72B}" type="datetime1">
              <a:rPr lang="fr-FR" smtClean="0"/>
              <a:t>06/11/2021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8CA4-3CE5-47D6-97D6-B5115F4730D3}" type="datetime1">
              <a:rPr lang="fr-FR" smtClean="0"/>
              <a:t>06/11/2021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277A-4F97-48A0-B772-7F782B90885A}" type="datetime1">
              <a:rPr lang="fr-FR" smtClean="0"/>
              <a:t>06/11/2021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4B1B-F7DA-43AE-85F1-0B32A03D89AC}" type="datetime1">
              <a:rPr lang="fr-FR" smtClean="0"/>
              <a:t>06/11/2021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FA66-5160-43CF-8154-9199D9225E72}" type="datetime1">
              <a:rPr lang="fr-FR" smtClean="0"/>
              <a:t>06/11/2021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BB869-D603-4F4A-A893-A625A420CA99}" type="datetime1">
              <a:rPr lang="fr-FR" smtClean="0"/>
              <a:t>06/11/2021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82DB1-F0B3-4C74-8B75-455CE0AD757F}" type="datetime1">
              <a:rPr lang="fr-FR" smtClean="0"/>
              <a:t>06/11/2021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6787-8276-4592-9AFB-E6D35659D1BF}" type="datetime1">
              <a:rPr lang="fr-FR" smtClean="0"/>
              <a:t>06/11/2021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D9B76-E712-4D4F-90DD-3AE7D89DACC9}" type="datetime1">
              <a:rPr lang="fr-FR" smtClean="0"/>
              <a:t>06/11/2021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68DE3-383B-48F1-89DF-31F13A27502D}" type="datetime1">
              <a:rPr lang="fr-FR" smtClean="0"/>
              <a:t>06/11/2021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1.5 San Francisco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audio" Target="../media/audio1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6.wav"/><Relationship Id="rId7" Type="http://schemas.openxmlformats.org/officeDocument/2006/relationships/audio" Target="../media/audio8.wav"/><Relationship Id="rId12" Type="http://schemas.openxmlformats.org/officeDocument/2006/relationships/image" Target="../media/image1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audio" Target="../media/audio10.wav"/><Relationship Id="rId5" Type="http://schemas.openxmlformats.org/officeDocument/2006/relationships/audio" Target="../media/audio7.wav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audio" Target="../media/audio9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6.wav"/><Relationship Id="rId7" Type="http://schemas.openxmlformats.org/officeDocument/2006/relationships/audio" Target="../media/audio8.wav"/><Relationship Id="rId12" Type="http://schemas.openxmlformats.org/officeDocument/2006/relationships/image" Target="../media/image1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audio" Target="../media/audio10.wav"/><Relationship Id="rId5" Type="http://schemas.openxmlformats.org/officeDocument/2006/relationships/audio" Target="../media/audio7.wav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audio" Target="../media/audio9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6.wav"/><Relationship Id="rId7" Type="http://schemas.openxmlformats.org/officeDocument/2006/relationships/audio" Target="../media/audio8.wav"/><Relationship Id="rId12" Type="http://schemas.openxmlformats.org/officeDocument/2006/relationships/image" Target="../media/image1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audio" Target="../media/audio10.wav"/><Relationship Id="rId5" Type="http://schemas.openxmlformats.org/officeDocument/2006/relationships/audio" Target="../media/audio7.wav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audio" Target="../media/audio9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6.wav"/><Relationship Id="rId7" Type="http://schemas.openxmlformats.org/officeDocument/2006/relationships/audio" Target="../media/audio8.wav"/><Relationship Id="rId12" Type="http://schemas.openxmlformats.org/officeDocument/2006/relationships/image" Target="../media/image1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audio" Target="../media/audio10.wav"/><Relationship Id="rId5" Type="http://schemas.openxmlformats.org/officeDocument/2006/relationships/audio" Target="../media/audio7.wav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audio" Target="../media/audio9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6.wav"/><Relationship Id="rId7" Type="http://schemas.openxmlformats.org/officeDocument/2006/relationships/audio" Target="../media/audio8.wav"/><Relationship Id="rId12" Type="http://schemas.openxmlformats.org/officeDocument/2006/relationships/image" Target="../media/image1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audio" Target="../media/audio10.wav"/><Relationship Id="rId5" Type="http://schemas.openxmlformats.org/officeDocument/2006/relationships/audio" Target="../media/audio7.wav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audio" Target="../media/audio9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audio" Target="../media/audio10.wav"/><Relationship Id="rId4" Type="http://schemas.openxmlformats.org/officeDocument/2006/relationships/audio" Target="../media/audio7.wav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5.PNG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audio" Target="../media/audio11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audio" Target="../media/audio10.wav"/><Relationship Id="rId4" Type="http://schemas.openxmlformats.org/officeDocument/2006/relationships/audio" Target="../media/audio7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6.wav"/><Relationship Id="rId7" Type="http://schemas.openxmlformats.org/officeDocument/2006/relationships/audio" Target="../media/audio8.wav"/><Relationship Id="rId12" Type="http://schemas.openxmlformats.org/officeDocument/2006/relationships/image" Target="../media/image1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audio" Target="../media/audio10.wav"/><Relationship Id="rId5" Type="http://schemas.openxmlformats.org/officeDocument/2006/relationships/audio" Target="../media/audio7.wav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audio" Target="../media/audio9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6.wav"/><Relationship Id="rId7" Type="http://schemas.openxmlformats.org/officeDocument/2006/relationships/audio" Target="../media/audio8.wav"/><Relationship Id="rId12" Type="http://schemas.openxmlformats.org/officeDocument/2006/relationships/image" Target="../media/image1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audio" Target="../media/audio10.wav"/><Relationship Id="rId5" Type="http://schemas.openxmlformats.org/officeDocument/2006/relationships/audio" Target="../media/audio7.wav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audio" Target="../media/audio9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6.wav"/><Relationship Id="rId7" Type="http://schemas.openxmlformats.org/officeDocument/2006/relationships/audio" Target="../media/audio8.wav"/><Relationship Id="rId12" Type="http://schemas.openxmlformats.org/officeDocument/2006/relationships/image" Target="../media/image1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audio" Target="../media/audio10.wav"/><Relationship Id="rId5" Type="http://schemas.openxmlformats.org/officeDocument/2006/relationships/audio" Target="../media/audio7.wav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audio" Target="../media/audio9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6.wav"/><Relationship Id="rId7" Type="http://schemas.openxmlformats.org/officeDocument/2006/relationships/audio" Target="../media/audio8.wav"/><Relationship Id="rId12" Type="http://schemas.openxmlformats.org/officeDocument/2006/relationships/image" Target="../media/image1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audio" Target="../media/audio10.wav"/><Relationship Id="rId5" Type="http://schemas.openxmlformats.org/officeDocument/2006/relationships/audio" Target="../media/audio7.wav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audio" Target="../media/audio9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6.wav"/><Relationship Id="rId7" Type="http://schemas.openxmlformats.org/officeDocument/2006/relationships/audio" Target="../media/audio8.wav"/><Relationship Id="rId12" Type="http://schemas.openxmlformats.org/officeDocument/2006/relationships/image" Target="../media/image1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audio" Target="../media/audio10.wav"/><Relationship Id="rId5" Type="http://schemas.openxmlformats.org/officeDocument/2006/relationships/audio" Target="../media/audio7.wav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8630" y="2348880"/>
            <a:ext cx="3716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Home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1.5- 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San Francisco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3" name="Groupe 2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Ellipse 7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1.5 San Francisco – Step 1</a:t>
            </a:r>
            <a:endParaRPr lang="fr-FR" dirty="0"/>
          </a:p>
        </p:txBody>
      </p:sp>
      <p:pic>
        <p:nvPicPr>
          <p:cNvPr id="3" name="N2 - S1 My home  - S5 San Francisc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6" y="1124744"/>
            <a:ext cx="8672964" cy="487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01071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Golden_Gat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1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Lombard stree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cable_ca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6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pi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8518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Transamerica_Pyramid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62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Golden_Gat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Lombard stree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cable_ca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5" y="342017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pi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71168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Transamerica_Pyramid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03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492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Golden_Gat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5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Lombard stree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cable_ca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pi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68" y="344601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Transamerica_Pyramid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1911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Golden_Gat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Lombard stree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cable_ca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pi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48518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Transamerica_Pyramid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733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Golden_Gat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5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Lombard stree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1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cable_ca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pi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8518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Transamerica_Pyramid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517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971600" y="134857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the Golden </a:t>
            </a:r>
            <a:r>
              <a:rPr lang="fr-FR" sz="2800" dirty="0" err="1" smtClean="0"/>
              <a:t>Gate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971600" y="222436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Lombard </a:t>
            </a:r>
            <a:r>
              <a:rPr lang="fr-FR" sz="2800" dirty="0" err="1" smtClean="0"/>
              <a:t>street</a:t>
            </a:r>
            <a:endParaRPr lang="fr-FR" sz="2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971600" y="3646921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the </a:t>
            </a:r>
            <a:r>
              <a:rPr lang="fr-FR" sz="2800" dirty="0" err="1" smtClean="0"/>
              <a:t>cable</a:t>
            </a:r>
            <a:r>
              <a:rPr lang="fr-FR" sz="2800" dirty="0" smtClean="0"/>
              <a:t> car</a:t>
            </a:r>
            <a:endParaRPr lang="fr-FR" sz="2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953745" y="460759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the </a:t>
            </a:r>
            <a:r>
              <a:rPr lang="fr-FR" sz="2800" dirty="0" err="1" smtClean="0"/>
              <a:t>piers</a:t>
            </a:r>
            <a:endParaRPr lang="fr-FR" sz="2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4572080" y="1340768"/>
            <a:ext cx="424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the </a:t>
            </a:r>
            <a:r>
              <a:rPr lang="fr-FR" sz="2800" dirty="0" err="1" smtClean="0"/>
              <a:t>Transamerica</a:t>
            </a:r>
            <a:r>
              <a:rPr lang="fr-FR" sz="2800" dirty="0" smtClean="0"/>
              <a:t> </a:t>
            </a:r>
            <a:r>
              <a:rPr lang="fr-FR" sz="2800" dirty="0" err="1" smtClean="0"/>
              <a:t>pyramid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2" name="the_Golden_Gat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0" y="125018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4" name="Lombard street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2181808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6" name="the_cable_ca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45" y="3548531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4" name="Image 33">
            <a:hlinkClick r:id="" action="ppaction://noaction">
              <a:snd r:embed="rId8" name="the_piers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0" y="450920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5" name="Image 34">
            <a:hlinkClick r:id="" action="ppaction://noaction">
              <a:snd r:embed="rId10" name="the_Transamerica_Pyramid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67" y="125018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3"/>
            </p:par>
          </p:childTnLst>
        </p:cTn>
      </p:par>
    </p:tnLst>
    <p:bldLst>
      <p:bldP spid="3" grpId="0"/>
      <p:bldP spid="18" grpId="0"/>
      <p:bldP spid="20" grpId="0"/>
      <p:bldP spid="21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5" name="TT_Her_hair_hangs.wav"/>
            </a:hlinkClick>
          </p:cNvPr>
          <p:cNvSpPr/>
          <p:nvPr/>
        </p:nvSpPr>
        <p:spPr>
          <a:xfrm>
            <a:off x="4180381" y="1958749"/>
            <a:ext cx="783238" cy="72008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618805" y="548680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1.5 San Francisco – Step 1</a:t>
            </a:r>
            <a:endParaRPr lang="fr-FR" dirty="0"/>
          </a:p>
        </p:txBody>
      </p:sp>
      <p:sp>
        <p:nvSpPr>
          <p:cNvPr id="9" name="Bouton d’action : Suivant 8">
            <a:hlinkClick r:id="" action="ppaction://noaction" highlightClick="1">
              <a:snd r:embed="rId6" name="TT_I_scream_you_scream.wav"/>
            </a:hlinkClick>
          </p:cNvPr>
          <p:cNvSpPr/>
          <p:nvPr/>
        </p:nvSpPr>
        <p:spPr>
          <a:xfrm>
            <a:off x="4176435" y="3048491"/>
            <a:ext cx="782251" cy="72008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Bouton d’action : Suivant 9">
            <a:hlinkClick r:id="" action="ppaction://noaction" highlightClick="1">
              <a:snd r:embed="rId7" name="TT_The_big_beautiful.wav"/>
            </a:hlinkClick>
          </p:cNvPr>
          <p:cNvSpPr/>
          <p:nvPr/>
        </p:nvSpPr>
        <p:spPr>
          <a:xfrm>
            <a:off x="4180381" y="5229200"/>
            <a:ext cx="770418" cy="72008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Bouton d’action : Suivant 10">
            <a:hlinkClick r:id="" action="ppaction://noaction" highlightClick="1">
              <a:snd r:embed="rId8" name="TT_Many_minimice.wav"/>
            </a:hlinkClick>
          </p:cNvPr>
          <p:cNvSpPr/>
          <p:nvPr/>
        </p:nvSpPr>
        <p:spPr>
          <a:xfrm>
            <a:off x="4171502" y="4149080"/>
            <a:ext cx="787184" cy="72008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1</a:t>
            </a:r>
            <a:endParaRPr lang="fr-FR"/>
          </a:p>
        </p:txBody>
      </p:sp>
      <p:pic>
        <p:nvPicPr>
          <p:cNvPr id="6" name="N2 - S1 My home  - S5 San Francisco (sans le son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588" y="1196752"/>
            <a:ext cx="8678892" cy="488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73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the_Golden_Gat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mbard street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the_cable_ca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6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the_piers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48518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0" name="the_Transamerica_Pyramid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2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37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3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Golden_Gat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1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Lombard stree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cable_ca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6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pi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8518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Transamerica_Pyramid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77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Golden_Gat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5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Lombard stree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1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cable_ca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pi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8518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Transamerica_Pyramid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039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Golden_Gat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Lombard stree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cable_ca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5" y="342017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pi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71168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Transamerica_Pyramid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03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315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Golden_Gat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Lombard stree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cable_ca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pi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48518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Transamerica_Pyramid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60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Golden_Gat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5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Lombard stree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cable_ca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pi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68" y="344601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Transamerica_Pyramid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311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167</Words>
  <Application>Microsoft Office PowerPoint</Application>
  <PresentationFormat>Affichage à l'écran (4:3)</PresentationFormat>
  <Paragraphs>40</Paragraphs>
  <Slides>16</Slides>
  <Notes>1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Thème Office</vt:lpstr>
      <vt:lpstr>Présentation PowerPoint</vt:lpstr>
      <vt:lpstr>Présentation PowerPoint</vt:lpstr>
      <vt:lpstr>Look and say what you can.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Look, listen and describe.</vt:lpstr>
      <vt:lpstr>What’s missing ?</vt:lpstr>
      <vt:lpstr>What’s missing ?</vt:lpstr>
      <vt:lpstr>What’s missing ?</vt:lpstr>
      <vt:lpstr>What’s missing ?</vt:lpstr>
      <vt:lpstr>What’s missing ?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45</cp:revision>
  <dcterms:created xsi:type="dcterms:W3CDTF">2021-09-22T15:46:35Z</dcterms:created>
  <dcterms:modified xsi:type="dcterms:W3CDTF">2021-11-06T14:27:50Z</dcterms:modified>
</cp:coreProperties>
</file>