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69" r:id="rId4"/>
    <p:sldId id="320" r:id="rId5"/>
    <p:sldId id="316" r:id="rId6"/>
    <p:sldId id="318" r:id="rId7"/>
    <p:sldId id="315" r:id="rId8"/>
    <p:sldId id="319" r:id="rId9"/>
    <p:sldId id="317" r:id="rId10"/>
    <p:sldId id="259" r:id="rId11"/>
    <p:sldId id="314" r:id="rId12"/>
    <p:sldId id="278" r:id="rId13"/>
    <p:sldId id="321" r:id="rId14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815" autoAdjust="0"/>
    <p:restoredTop sz="94660"/>
  </p:normalViewPr>
  <p:slideViewPr>
    <p:cSldViewPr>
      <p:cViewPr varScale="1">
        <p:scale>
          <a:sx n="107" d="100"/>
          <a:sy n="107" d="100"/>
        </p:scale>
        <p:origin x="-1308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030240-9BE0-4392-81A8-AB0264B22E2C}" type="datetimeFigureOut">
              <a:rPr lang="fr-FR" smtClean="0"/>
              <a:t>05/11/2021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76BEE5-282E-46FC-8C73-4293EAA2433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006945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6BEE5-282E-46FC-8C73-4293EAA24336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98254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6BEE5-282E-46FC-8C73-4293EAA24336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57014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18095-136F-4D7D-8E43-4DBD436C01E2}" type="datetime1">
              <a:rPr lang="fr-FR" smtClean="0"/>
              <a:t>05/11/2021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1.5 History of America - step 2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8782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799E9-1844-48A5-9B73-23C9AFA00D04}" type="datetime1">
              <a:rPr lang="fr-FR" smtClean="0"/>
              <a:t>05/11/2021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1.5 History of America - step 2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147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02452-89CA-4C4A-A1EA-FECA43C224A5}" type="datetime1">
              <a:rPr lang="fr-FR" smtClean="0"/>
              <a:t>05/11/2021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1.5 History of America - step 2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6934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C0C32-D63B-48E8-B85B-962CC3F3AA9C}" type="datetime1">
              <a:rPr lang="fr-FR" smtClean="0"/>
              <a:t>05/11/2021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1.5 History of America - step 2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79299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4D16E-59DB-4037-BCF2-47A1337FABA1}" type="datetime1">
              <a:rPr lang="fr-FR" smtClean="0"/>
              <a:t>05/11/2021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1.5 History of America - step 2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4277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4BF7D-4537-43C3-A76E-954C75008D3F}" type="datetime1">
              <a:rPr lang="fr-FR" smtClean="0"/>
              <a:t>05/11/2021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1.5 History of America - step 2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98234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B9D6D-A5C8-4649-9DB9-084DD1D6B120}" type="datetime1">
              <a:rPr lang="fr-FR" smtClean="0"/>
              <a:t>05/11/2021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1.5 History of America - step 2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16253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D24C8-3286-408D-B8DA-42F191F127ED}" type="datetime1">
              <a:rPr lang="fr-FR" smtClean="0"/>
              <a:t>05/11/2021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1.5 History of America - step 2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51410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5A83B-E876-4336-A82B-5FD7E35AD460}" type="datetime1">
              <a:rPr lang="fr-FR" smtClean="0"/>
              <a:t>05/11/2021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1.5 History of America - step 2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11681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618D1-EEAD-4A36-9CCE-375FCF3A6C9A}" type="datetime1">
              <a:rPr lang="fr-FR" smtClean="0"/>
              <a:t>05/11/2021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1.5 History of America - step 2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49019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4AE43-0879-4736-911A-406C3357231B}" type="datetime1">
              <a:rPr lang="fr-FR" smtClean="0"/>
              <a:t>05/11/2021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1.5 History of America - step 2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22909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D5F1BD-B017-4E91-AB11-C7E2912EFCEC}" type="datetime1">
              <a:rPr lang="fr-FR" smtClean="0"/>
              <a:t>05/11/2021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1.5 History of America - step 2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3536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8.wav"/><Relationship Id="rId13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12" Type="http://schemas.openxmlformats.org/officeDocument/2006/relationships/audio" Target="../media/audio10.wav"/><Relationship Id="rId2" Type="http://schemas.openxmlformats.org/officeDocument/2006/relationships/audio" Target="../media/audio5.wav"/><Relationship Id="rId16" Type="http://schemas.openxmlformats.org/officeDocument/2006/relationships/audio" Target="../media/audio12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7.wav"/><Relationship Id="rId11" Type="http://schemas.openxmlformats.org/officeDocument/2006/relationships/image" Target="../media/image11.png"/><Relationship Id="rId5" Type="http://schemas.openxmlformats.org/officeDocument/2006/relationships/image" Target="../media/image8.png"/><Relationship Id="rId15" Type="http://schemas.openxmlformats.org/officeDocument/2006/relationships/image" Target="../media/image13.png"/><Relationship Id="rId10" Type="http://schemas.openxmlformats.org/officeDocument/2006/relationships/audio" Target="../media/audio9.wav"/><Relationship Id="rId4" Type="http://schemas.openxmlformats.org/officeDocument/2006/relationships/audio" Target="../media/audio6.wav"/><Relationship Id="rId9" Type="http://schemas.openxmlformats.org/officeDocument/2006/relationships/image" Target="../media/image10.png"/><Relationship Id="rId14" Type="http://schemas.openxmlformats.org/officeDocument/2006/relationships/audio" Target="../media/audio11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10.wav"/><Relationship Id="rId3" Type="http://schemas.openxmlformats.org/officeDocument/2006/relationships/audio" Target="../media/audio5.wav"/><Relationship Id="rId7" Type="http://schemas.openxmlformats.org/officeDocument/2006/relationships/audio" Target="../media/audio7.wav"/><Relationship Id="rId12" Type="http://schemas.openxmlformats.org/officeDocument/2006/relationships/image" Target="../media/image11.png"/><Relationship Id="rId2" Type="http://schemas.openxmlformats.org/officeDocument/2006/relationships/audio" Target="../media/audio4.wav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9.wav"/><Relationship Id="rId5" Type="http://schemas.openxmlformats.org/officeDocument/2006/relationships/audio" Target="../media/audio6.wav"/><Relationship Id="rId15" Type="http://schemas.openxmlformats.org/officeDocument/2006/relationships/audio" Target="../media/audio11.wav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audio" Target="../media/audio8.wav"/><Relationship Id="rId1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audio" Target="../media/audio3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10.wav"/><Relationship Id="rId3" Type="http://schemas.openxmlformats.org/officeDocument/2006/relationships/audio" Target="../media/audio5.wav"/><Relationship Id="rId7" Type="http://schemas.openxmlformats.org/officeDocument/2006/relationships/audio" Target="../media/audio7.wav"/><Relationship Id="rId12" Type="http://schemas.openxmlformats.org/officeDocument/2006/relationships/image" Target="../media/image11.png"/><Relationship Id="rId2" Type="http://schemas.openxmlformats.org/officeDocument/2006/relationships/audio" Target="../media/audio4.wav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9.wav"/><Relationship Id="rId5" Type="http://schemas.openxmlformats.org/officeDocument/2006/relationships/audio" Target="../media/audio6.wav"/><Relationship Id="rId15" Type="http://schemas.openxmlformats.org/officeDocument/2006/relationships/audio" Target="../media/audio11.wav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audio" Target="../media/audio8.wav"/><Relationship Id="rId1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10.wav"/><Relationship Id="rId3" Type="http://schemas.openxmlformats.org/officeDocument/2006/relationships/audio" Target="../media/audio5.wav"/><Relationship Id="rId7" Type="http://schemas.openxmlformats.org/officeDocument/2006/relationships/audio" Target="../media/audio7.wav"/><Relationship Id="rId12" Type="http://schemas.openxmlformats.org/officeDocument/2006/relationships/image" Target="../media/image11.png"/><Relationship Id="rId2" Type="http://schemas.openxmlformats.org/officeDocument/2006/relationships/audio" Target="../media/audio4.wav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9.wav"/><Relationship Id="rId5" Type="http://schemas.openxmlformats.org/officeDocument/2006/relationships/audio" Target="../media/audio6.wav"/><Relationship Id="rId15" Type="http://schemas.openxmlformats.org/officeDocument/2006/relationships/audio" Target="../media/audio11.wav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audio" Target="../media/audio8.wav"/><Relationship Id="rId1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10.wav"/><Relationship Id="rId3" Type="http://schemas.openxmlformats.org/officeDocument/2006/relationships/audio" Target="../media/audio5.wav"/><Relationship Id="rId7" Type="http://schemas.openxmlformats.org/officeDocument/2006/relationships/audio" Target="../media/audio7.wav"/><Relationship Id="rId12" Type="http://schemas.openxmlformats.org/officeDocument/2006/relationships/image" Target="../media/image11.png"/><Relationship Id="rId2" Type="http://schemas.openxmlformats.org/officeDocument/2006/relationships/audio" Target="../media/audio4.wav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9.wav"/><Relationship Id="rId5" Type="http://schemas.openxmlformats.org/officeDocument/2006/relationships/audio" Target="../media/audio6.wav"/><Relationship Id="rId15" Type="http://schemas.openxmlformats.org/officeDocument/2006/relationships/audio" Target="../media/audio11.wav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audio" Target="../media/audio8.wav"/><Relationship Id="rId1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10.wav"/><Relationship Id="rId3" Type="http://schemas.openxmlformats.org/officeDocument/2006/relationships/audio" Target="../media/audio5.wav"/><Relationship Id="rId7" Type="http://schemas.openxmlformats.org/officeDocument/2006/relationships/audio" Target="../media/audio7.wav"/><Relationship Id="rId12" Type="http://schemas.openxmlformats.org/officeDocument/2006/relationships/image" Target="../media/image11.png"/><Relationship Id="rId2" Type="http://schemas.openxmlformats.org/officeDocument/2006/relationships/audio" Target="../media/audio4.wav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9.wav"/><Relationship Id="rId5" Type="http://schemas.openxmlformats.org/officeDocument/2006/relationships/audio" Target="../media/audio6.wav"/><Relationship Id="rId15" Type="http://schemas.openxmlformats.org/officeDocument/2006/relationships/audio" Target="../media/audio11.wav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audio" Target="../media/audio8.wav"/><Relationship Id="rId1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10.wav"/><Relationship Id="rId3" Type="http://schemas.openxmlformats.org/officeDocument/2006/relationships/audio" Target="../media/audio5.wav"/><Relationship Id="rId7" Type="http://schemas.openxmlformats.org/officeDocument/2006/relationships/audio" Target="../media/audio7.wav"/><Relationship Id="rId12" Type="http://schemas.openxmlformats.org/officeDocument/2006/relationships/image" Target="../media/image11.png"/><Relationship Id="rId2" Type="http://schemas.openxmlformats.org/officeDocument/2006/relationships/audio" Target="../media/audio4.wav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9.wav"/><Relationship Id="rId5" Type="http://schemas.openxmlformats.org/officeDocument/2006/relationships/audio" Target="../media/audio6.wav"/><Relationship Id="rId15" Type="http://schemas.openxmlformats.org/officeDocument/2006/relationships/audio" Target="../media/audio11.wav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audio" Target="../media/audio8.wav"/><Relationship Id="rId1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image" Target="../media/image11.png"/><Relationship Id="rId3" Type="http://schemas.openxmlformats.org/officeDocument/2006/relationships/audio" Target="../media/audio4.wav"/><Relationship Id="rId7" Type="http://schemas.openxmlformats.org/officeDocument/2006/relationships/image" Target="../media/image8.png"/><Relationship Id="rId12" Type="http://schemas.openxmlformats.org/officeDocument/2006/relationships/audio" Target="../media/audio9.wav"/><Relationship Id="rId1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6" Type="http://schemas.openxmlformats.org/officeDocument/2006/relationships/audio" Target="../media/audio1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6.wav"/><Relationship Id="rId11" Type="http://schemas.openxmlformats.org/officeDocument/2006/relationships/image" Target="../media/image10.png"/><Relationship Id="rId5" Type="http://schemas.openxmlformats.org/officeDocument/2006/relationships/image" Target="../media/image7.png"/><Relationship Id="rId15" Type="http://schemas.openxmlformats.org/officeDocument/2006/relationships/image" Target="../media/image12.png"/><Relationship Id="rId10" Type="http://schemas.openxmlformats.org/officeDocument/2006/relationships/audio" Target="../media/audio8.wav"/><Relationship Id="rId4" Type="http://schemas.openxmlformats.org/officeDocument/2006/relationships/audio" Target="../media/audio5.wav"/><Relationship Id="rId9" Type="http://schemas.openxmlformats.org/officeDocument/2006/relationships/image" Target="../media/image9.png"/><Relationship Id="rId14" Type="http://schemas.openxmlformats.org/officeDocument/2006/relationships/audio" Target="../media/audio10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59" t="3170" r="3091"/>
          <a:stretch/>
        </p:blipFill>
        <p:spPr>
          <a:xfrm>
            <a:off x="251520" y="476672"/>
            <a:ext cx="3960440" cy="3470976"/>
          </a:xfrm>
          <a:prstGeom prst="ellipse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88641"/>
            <a:ext cx="1158567" cy="695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240"/>
          <a:stretch/>
        </p:blipFill>
        <p:spPr bwMode="auto">
          <a:xfrm>
            <a:off x="6804248" y="188641"/>
            <a:ext cx="1158567" cy="695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808630" y="2348880"/>
            <a:ext cx="371608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1- </a:t>
            </a:r>
            <a:r>
              <a:rPr lang="fr-FR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My</a:t>
            </a:r>
            <a:r>
              <a:rPr lang="fr-FR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Home</a:t>
            </a:r>
            <a:endParaRPr lang="fr-FR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23528" y="4486692"/>
            <a:ext cx="8424936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6600" b="1" dirty="0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5 – </a:t>
            </a:r>
            <a:r>
              <a:rPr lang="fr-FR" sz="6600" b="1" dirty="0" err="1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History</a:t>
            </a:r>
            <a:r>
              <a:rPr lang="fr-FR" sz="6600" b="1" dirty="0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of </a:t>
            </a:r>
            <a:r>
              <a:rPr lang="fr-FR" sz="6600" b="1" dirty="0" err="1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America</a:t>
            </a:r>
            <a:endParaRPr lang="fr-FR" sz="6600" b="1" dirty="0">
              <a:ln w="11430">
                <a:solidFill>
                  <a:srgbClr val="0000FF"/>
                </a:solidFill>
              </a:ln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36513" y="5594688"/>
            <a:ext cx="842493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4000" b="1" dirty="0" err="1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Step</a:t>
            </a:r>
            <a:r>
              <a:rPr lang="fr-FR" sz="4000" b="1" dirty="0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fr-FR" sz="4000" b="1" dirty="0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</a:t>
            </a:r>
            <a:endParaRPr lang="fr-FR" sz="4000" b="1" dirty="0">
              <a:ln w="11430">
                <a:solidFill>
                  <a:srgbClr val="0000FF"/>
                </a:solidFill>
              </a:ln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29658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</a:t>
            </a:r>
            <a:r>
              <a:rPr lang="fr-FR" sz="3200" dirty="0" err="1" smtClean="0"/>
              <a:t>repeat</a:t>
            </a:r>
            <a:endParaRPr lang="fr-FR" sz="3200" dirty="0"/>
          </a:p>
        </p:txBody>
      </p:sp>
      <p:pic>
        <p:nvPicPr>
          <p:cNvPr id="14" name="Image 13">
            <a:hlinkClick r:id="" action="ppaction://noaction">
              <a:snd r:embed="rId2" name="an_indian.wav"/>
            </a:hlinkClick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69" y="1523223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8" name="Image 7">
            <a:hlinkClick r:id="" action="ppaction://noaction">
              <a:snd r:embed="rId4" name="a_pilgrim.wav"/>
            </a:hlinkClick>
          </p:cNvPr>
          <p:cNvPicPr preferRelativeResize="0"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592" y="1523223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9" name="Image 8">
            <a:hlinkClick r:id="" action="ppaction://noaction">
              <a:snd r:embed="rId6" name="a_cow_boy.wav"/>
            </a:hlinkClick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1523223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0" name="Image 9">
            <a:hlinkClick r:id="" action="ppaction://noaction">
              <a:snd r:embed="rId8" name="a_slave.wav"/>
            </a:hlinkClick>
          </p:cNvPr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523223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1" name="Image 10">
            <a:hlinkClick r:id="" action="ppaction://noaction">
              <a:snd r:embed="rId10" name="settlers.wav"/>
            </a:hlinkClick>
          </p:cNvPr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52" y="3483596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12" name="usa.wav"/>
            </a:hlinkClick>
          </p:cNvPr>
          <p:cNvPicPr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592" y="3483396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14" name="usa_flag.wav"/>
            </a:hlinkClick>
          </p:cNvPr>
          <p:cNvPicPr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808" y="3483396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2" name="Bouton d’action : Suivant 11">
            <a:hlinkClick r:id="" action="ppaction://noaction" highlightClick="1">
              <a:snd r:embed="rId16" name="Listen and repeat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1.5 History of America - step 2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63708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31"/>
            </p:par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1.5 History of America - step 2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3" name="an_indian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69" y="1523223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4" name="Image 13">
            <a:hlinkClick r:id="" action="ppaction://noaction">
              <a:snd r:embed="rId5" name="a_pilgrim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1523223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7" name="a_cow_boy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532" y="3463772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9" name="a_slave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592" y="3483596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11" name="settlers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808" y="1523223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Image 24">
            <a:hlinkClick r:id="" action="ppaction://noaction">
              <a:snd r:embed="rId13" name="usa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592" y="1523223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15" name="usa_flag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69" y="3463772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40600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</a:t>
            </a:r>
            <a:r>
              <a:rPr lang="fr-FR" sz="3200" dirty="0" smtClean="0"/>
              <a:t> have </a:t>
            </a:r>
            <a:r>
              <a:rPr lang="fr-FR" sz="3200" dirty="0" err="1" smtClean="0"/>
              <a:t>we</a:t>
            </a:r>
            <a:r>
              <a:rPr lang="fr-FR" sz="3200" dirty="0" smtClean="0"/>
              <a:t> </a:t>
            </a:r>
            <a:r>
              <a:rPr lang="fr-FR" sz="3200" dirty="0" err="1" smtClean="0"/>
              <a:t>learned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1.5 History of America - step 2</a:t>
            </a:r>
            <a:endParaRPr lang="fr-F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645024"/>
            <a:ext cx="8586192" cy="2761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N1 - S1 My Home - S5 History of America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98676" y="1269512"/>
            <a:ext cx="3779912" cy="2126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980594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</a:t>
            </a:r>
            <a:r>
              <a:rPr lang="fr-FR" sz="3200" dirty="0" smtClean="0"/>
              <a:t> have </a:t>
            </a:r>
            <a:r>
              <a:rPr lang="fr-FR" sz="3200" dirty="0" err="1" smtClean="0"/>
              <a:t>we</a:t>
            </a:r>
            <a:r>
              <a:rPr lang="fr-FR" sz="3200" dirty="0" smtClean="0"/>
              <a:t> </a:t>
            </a:r>
            <a:r>
              <a:rPr lang="fr-FR" sz="3200" dirty="0" err="1" smtClean="0"/>
              <a:t>learned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1.5 History of America - step 2</a:t>
            </a:r>
            <a:endParaRPr lang="fr-FR"/>
          </a:p>
        </p:txBody>
      </p:sp>
      <p:pic>
        <p:nvPicPr>
          <p:cNvPr id="5" name="N1 - S1 My Home - S5 History of America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57946" y="476672"/>
            <a:ext cx="3779912" cy="2126201"/>
          </a:xfrm>
          <a:prstGeom prst="rect">
            <a:avLst/>
          </a:prstGeom>
        </p:spPr>
      </p:pic>
      <p:sp>
        <p:nvSpPr>
          <p:cNvPr id="6" name="Zone de texte 2"/>
          <p:cNvSpPr txBox="1">
            <a:spLocks noChangeArrowheads="1"/>
          </p:cNvSpPr>
          <p:nvPr/>
        </p:nvSpPr>
        <p:spPr bwMode="auto">
          <a:xfrm>
            <a:off x="683568" y="2852936"/>
            <a:ext cx="8136904" cy="352839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spcAft>
                <a:spcPts val="0"/>
              </a:spcAft>
            </a:pPr>
            <a:r>
              <a:rPr lang="fr-FR" sz="1400" b="1" dirty="0">
                <a:effectLst/>
                <a:latin typeface="Calibri"/>
                <a:ea typeface="Calibri"/>
                <a:cs typeface="Times New Roman"/>
              </a:rPr>
              <a:t>Une brève histoire des États-Unis</a:t>
            </a:r>
            <a:endParaRPr lang="fr-FR" sz="1400" dirty="0">
              <a:effectLst/>
              <a:latin typeface="Calibri"/>
              <a:ea typeface="Calibri"/>
              <a:cs typeface="Times New Roman"/>
            </a:endParaRPr>
          </a:p>
          <a:p>
            <a:pPr algn="just">
              <a:spcAft>
                <a:spcPts val="0"/>
              </a:spcAft>
            </a:pPr>
            <a:r>
              <a:rPr lang="fr-FR" sz="1400" dirty="0">
                <a:effectLst/>
                <a:latin typeface="Calibri"/>
                <a:ea typeface="Calibri"/>
                <a:cs typeface="Times New Roman"/>
              </a:rPr>
              <a:t>Les USA sont en Amérique du Nord. Il y a longtemps, les Amérindiens, aussi appelés Indiens d'Amérique, vivaient dans la nature. </a:t>
            </a:r>
          </a:p>
          <a:p>
            <a:pPr algn="just">
              <a:spcAft>
                <a:spcPts val="0"/>
              </a:spcAft>
            </a:pPr>
            <a:r>
              <a:rPr lang="fr-FR" sz="1400" dirty="0">
                <a:effectLst/>
                <a:latin typeface="Calibri"/>
                <a:ea typeface="Calibri"/>
                <a:cs typeface="Times New Roman"/>
              </a:rPr>
              <a:t> </a:t>
            </a:r>
          </a:p>
          <a:p>
            <a:pPr algn="just">
              <a:spcAft>
                <a:spcPts val="0"/>
              </a:spcAft>
            </a:pPr>
            <a:r>
              <a:rPr lang="fr-FR" sz="1400" dirty="0">
                <a:effectLst/>
                <a:latin typeface="Calibri"/>
                <a:ea typeface="Calibri"/>
                <a:cs typeface="Times New Roman"/>
              </a:rPr>
              <a:t>Il y a 400 ans, des pèlerins européens sont arrivés en Amérique et ont commencé à chasser les autochtones de leurs terres. </a:t>
            </a:r>
          </a:p>
          <a:p>
            <a:pPr algn="just">
              <a:spcAft>
                <a:spcPts val="0"/>
              </a:spcAft>
            </a:pPr>
            <a:r>
              <a:rPr lang="fr-FR" sz="1400" dirty="0">
                <a:effectLst/>
                <a:latin typeface="Calibri"/>
                <a:ea typeface="Calibri"/>
                <a:cs typeface="Times New Roman"/>
              </a:rPr>
              <a:t> </a:t>
            </a:r>
          </a:p>
          <a:p>
            <a:pPr algn="just">
              <a:spcAft>
                <a:spcPts val="0"/>
              </a:spcAft>
            </a:pPr>
            <a:r>
              <a:rPr lang="fr-FR" sz="1400" dirty="0">
                <a:effectLst/>
                <a:latin typeface="Calibri"/>
                <a:ea typeface="Calibri"/>
                <a:cs typeface="Times New Roman"/>
              </a:rPr>
              <a:t>Il y a 300 ans, les Européens nommaient le pays : les États-Unis d'Amérique. Ils ont réduit les Africains en esclavage et les ont forcés à travailler.</a:t>
            </a:r>
          </a:p>
          <a:p>
            <a:pPr algn="just">
              <a:spcAft>
                <a:spcPts val="0"/>
              </a:spcAft>
            </a:pPr>
            <a:r>
              <a:rPr lang="fr-FR" sz="1400" dirty="0">
                <a:effectLst/>
                <a:latin typeface="Calibri"/>
                <a:ea typeface="Calibri"/>
                <a:cs typeface="Times New Roman"/>
              </a:rPr>
              <a:t> </a:t>
            </a:r>
          </a:p>
          <a:p>
            <a:pPr algn="just">
              <a:spcAft>
                <a:spcPts val="0"/>
              </a:spcAft>
            </a:pPr>
            <a:r>
              <a:rPr lang="fr-FR" sz="1400" dirty="0">
                <a:effectLst/>
                <a:latin typeface="Calibri"/>
                <a:ea typeface="Calibri"/>
                <a:cs typeface="Times New Roman"/>
              </a:rPr>
              <a:t>Il y a 150 ans, la guerre civile éclatait entre le Nord et le Sud. Le Nord a gagné la guerre et aboli l'esclavage. Dans le même temps, les colons et les cow-boys colonisaient l'ouest des États-Unis. </a:t>
            </a:r>
          </a:p>
          <a:p>
            <a:pPr algn="just">
              <a:spcAft>
                <a:spcPts val="0"/>
              </a:spcAft>
            </a:pPr>
            <a:r>
              <a:rPr lang="fr-FR" sz="1400" dirty="0">
                <a:effectLst/>
                <a:latin typeface="Calibri"/>
                <a:ea typeface="Calibri"/>
                <a:cs typeface="Times New Roman"/>
              </a:rPr>
              <a:t> </a:t>
            </a:r>
          </a:p>
          <a:p>
            <a:pPr algn="just">
              <a:spcAft>
                <a:spcPts val="0"/>
              </a:spcAft>
            </a:pPr>
            <a:r>
              <a:rPr lang="fr-FR" sz="1400" dirty="0">
                <a:effectLst/>
                <a:latin typeface="Calibri"/>
                <a:ea typeface="Calibri"/>
                <a:cs typeface="Times New Roman"/>
              </a:rPr>
              <a:t>Aujourd'hui, le peuple américain est d'origines multiples : Europe, Afrique, Asie et Amérique du Sud. Certains d'entre eux sont riches, certains d'entre eux sont pauvres, mais tout le monde croit que les États-Unis sont la terre des opportunités.</a:t>
            </a:r>
          </a:p>
        </p:txBody>
      </p:sp>
    </p:spTree>
    <p:extLst>
      <p:ext uri="{BB962C8B-B14F-4D97-AF65-F5344CB8AC3E}">
        <p14:creationId xmlns:p14="http://schemas.microsoft.com/office/powerpoint/2010/main" val="2136444269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3140968"/>
            <a:ext cx="1898557" cy="2333388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3167111"/>
            <a:ext cx="1898557" cy="2281102"/>
          </a:xfrm>
          <a:prstGeom prst="rect">
            <a:avLst/>
          </a:prstGeom>
        </p:spPr>
      </p:pic>
      <p:sp>
        <p:nvSpPr>
          <p:cNvPr id="7" name="Bouton d’action : Suivant 6">
            <a:hlinkClick r:id="" action="ppaction://noaction" highlightClick="1">
              <a:snd r:embed="rId5" name="TT_Round_and-round.wav"/>
            </a:hlinkClick>
          </p:cNvPr>
          <p:cNvSpPr/>
          <p:nvPr/>
        </p:nvSpPr>
        <p:spPr>
          <a:xfrm>
            <a:off x="4076795" y="4704450"/>
            <a:ext cx="990410" cy="864096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 rot="10800000" flipV="1">
            <a:off x="1618805" y="2492896"/>
            <a:ext cx="590638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3200" b="1" cap="none" spc="0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Tongue Twister</a:t>
            </a:r>
            <a:endParaRPr lang="fr-FR" sz="3200" b="1" cap="none" spc="0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1.5 History of America - step 2</a:t>
            </a:r>
            <a:endParaRPr lang="fr-FR" dirty="0"/>
          </a:p>
        </p:txBody>
      </p:sp>
      <p:sp>
        <p:nvSpPr>
          <p:cNvPr id="9" name="Bouton d’action : Suivant 8">
            <a:hlinkClick r:id="" action="ppaction://noaction" highlightClick="1">
              <a:snd r:embed="rId6" name="Comptine_1_2_buckle_my_shoe.wav"/>
            </a:hlinkClick>
          </p:cNvPr>
          <p:cNvSpPr/>
          <p:nvPr/>
        </p:nvSpPr>
        <p:spPr>
          <a:xfrm>
            <a:off x="4076795" y="3573016"/>
            <a:ext cx="990410" cy="864096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7112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smtClean="0"/>
              <a:t>Look, </a:t>
            </a:r>
            <a:r>
              <a:rPr lang="fr-FR" sz="3200" dirty="0" err="1" smtClean="0"/>
              <a:t>listen</a:t>
            </a:r>
            <a:r>
              <a:rPr lang="fr-FR" sz="3200" dirty="0" smtClean="0"/>
              <a:t> and </a:t>
            </a:r>
            <a:r>
              <a:rPr lang="fr-FR" sz="3200" dirty="0" err="1" smtClean="0"/>
              <a:t>describe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4" name="Look, listen and describe.wav"/>
            </a:hlinkClick>
          </p:cNvPr>
          <p:cNvSpPr/>
          <p:nvPr/>
        </p:nvSpPr>
        <p:spPr>
          <a:xfrm>
            <a:off x="5580112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1.5 History of America - step 2</a:t>
            </a:r>
            <a:endParaRPr lang="fr-FR"/>
          </a:p>
        </p:txBody>
      </p:sp>
      <p:pic>
        <p:nvPicPr>
          <p:cNvPr id="3" name="N1 - S1 My Home - S5 History of America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2480" y="1305304"/>
            <a:ext cx="8640000" cy="48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892068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1.5 History of America - step 2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3" name="an_indian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7491" y="3483396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4" name="Image 13">
            <a:hlinkClick r:id="" action="ppaction://noaction">
              <a:snd r:embed="rId5" name="a_pilgrim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483396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7" name="a_cow_boy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236" y="1523223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9" name="a_slave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592" y="1523223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11" name="settlers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4543" y="1512871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Image 24">
            <a:hlinkClick r:id="" action="ppaction://noaction">
              <a:snd r:embed="rId13" name="usa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208" y="1512871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15" name="usa_flag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49" y="3483396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22514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1.5 History of America - step 2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3" name="an_indian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52" y="3483596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4" name="Image 13">
            <a:hlinkClick r:id="" action="ppaction://noaction">
              <a:snd r:embed="rId5" name="a_pilgrim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808" y="1523223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7" name="a_cow_boy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592" y="3483596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9" name="a_slave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52" y="1523223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11" name="settlers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1523223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Image 24">
            <a:hlinkClick r:id="" action="ppaction://noaction">
              <a:snd r:embed="rId13" name="usa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808" y="3483396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15" name="usa_flag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592" y="1523223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6620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1.5 History of America - step 2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3" name="an_indian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994" y="3456330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4" name="Image 13">
            <a:hlinkClick r:id="" action="ppaction://noaction">
              <a:snd r:embed="rId5" name="a_pilgrim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592" y="1523223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7" name="a_cow_boy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399" y="3456330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9" name="a_slave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1523223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11" name="settlers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808" y="3469298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Image 24">
            <a:hlinkClick r:id="" action="ppaction://noaction">
              <a:snd r:embed="rId13" name="usa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399" y="1523223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15" name="usa_flag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808" y="1523223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32361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1.5 History of America - step 2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3" name="an_indian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05" y="1523223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4" name="Image 13">
            <a:hlinkClick r:id="" action="ppaction://noaction">
              <a:snd r:embed="rId5" name="a_pilgrim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52" y="1523223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7" name="a_cow_boy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52" y="3483396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9" name="a_slave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453904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11" name="settlers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592" y="1523223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Image 24">
            <a:hlinkClick r:id="" action="ppaction://noaction">
              <a:snd r:embed="rId13" name="usa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1523223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15" name="usa_flag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592" y="3453904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85277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1.5 History of America - step 2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3" name="an_indian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1534322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4" name="Image 13">
            <a:hlinkClick r:id="" action="ppaction://noaction">
              <a:snd r:embed="rId5" name="a_pilgrim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2410" y="3453710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7" name="a_cow_boy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592" y="3453710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9" name="a_slave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52" y="3429000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11" name="settlers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52" y="1534322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Image 24">
            <a:hlinkClick r:id="" action="ppaction://noaction">
              <a:snd r:embed="rId13" name="usa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808" y="1534322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15" name="usa_flag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592" y="1534322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88570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3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1.5 History of America - step 2</a:t>
            </a:r>
            <a:endParaRPr lang="fr-FR"/>
          </a:p>
        </p:txBody>
      </p:sp>
      <p:pic>
        <p:nvPicPr>
          <p:cNvPr id="13" name="Image 12">
            <a:hlinkClick r:id="" action="ppaction://noaction">
              <a:snd r:embed="rId4" name="an_indian.wav"/>
            </a:hlinkClick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592" y="1523223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4" name="Image 13">
            <a:hlinkClick r:id="" action="ppaction://noaction">
              <a:snd r:embed="rId6" name="a_pilgrim.wav"/>
            </a:hlinkClick>
          </p:cNvPr>
          <p:cNvPicPr preferRelativeResize="0"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92" y="3466085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8" name="a_cow_boy.wav"/>
            </a:hlinkClick>
          </p:cNvPr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483596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10" name="a_slave.wav"/>
            </a:hlinkClick>
          </p:cNvPr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592" y="3483596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12" name="settlers.wav"/>
            </a:hlinkClick>
          </p:cNvPr>
          <p:cNvPicPr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531364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Image 24">
            <a:hlinkClick r:id="" action="ppaction://noaction">
              <a:snd r:embed="rId14" name="usa.wav"/>
            </a:hlinkClick>
          </p:cNvPr>
          <p:cNvPicPr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1523223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16" name="usa_flag.wav"/>
            </a:hlinkClick>
          </p:cNvPr>
          <p:cNvPicPr>
            <a:picLocks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92" y="1523223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25907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438</TotalTime>
  <Words>169</Words>
  <Application>Microsoft Office PowerPoint</Application>
  <PresentationFormat>Affichage à l'écran (4:3)</PresentationFormat>
  <Paragraphs>39</Paragraphs>
  <Slides>13</Slides>
  <Notes>2</Notes>
  <HiddenSlides>0</HiddenSlides>
  <MMClips>3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13</vt:i4>
      </vt:variant>
    </vt:vector>
  </HeadingPairs>
  <TitlesOfParts>
    <vt:vector size="14" baseType="lpstr">
      <vt:lpstr>Thème Office</vt:lpstr>
      <vt:lpstr>Présentation PowerPoint</vt:lpstr>
      <vt:lpstr>Présentation PowerPoint</vt:lpstr>
      <vt:lpstr>Look, listen and describe.</vt:lpstr>
      <vt:lpstr>What’s missing ?</vt:lpstr>
      <vt:lpstr>What’s missing ?</vt:lpstr>
      <vt:lpstr>What’s missing ?</vt:lpstr>
      <vt:lpstr>What’s missing ?</vt:lpstr>
      <vt:lpstr>What’s missing ?</vt:lpstr>
      <vt:lpstr>What’s missing ?</vt:lpstr>
      <vt:lpstr>Listen and repeat</vt:lpstr>
      <vt:lpstr>What’s missing ?</vt:lpstr>
      <vt:lpstr>What have we learned ?</vt:lpstr>
      <vt:lpstr>What have we learned 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Utilisateur</dc:creator>
  <cp:lastModifiedBy>Utilisateur</cp:lastModifiedBy>
  <cp:revision>41</cp:revision>
  <dcterms:created xsi:type="dcterms:W3CDTF">2021-09-22T15:46:35Z</dcterms:created>
  <dcterms:modified xsi:type="dcterms:W3CDTF">2021-11-05T17:32:14Z</dcterms:modified>
</cp:coreProperties>
</file>