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8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269" r:id="rId13"/>
    <p:sldId id="316" r:id="rId14"/>
    <p:sldId id="315" r:id="rId15"/>
    <p:sldId id="320" r:id="rId16"/>
    <p:sldId id="319" r:id="rId17"/>
    <p:sldId id="318" r:id="rId18"/>
    <p:sldId id="314" r:id="rId19"/>
    <p:sldId id="317" r:id="rId20"/>
    <p:sldId id="278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70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70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0498-BF4A-4AE3-A72F-FF66FF4C9DD3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9443-B164-421B-8FA1-2F934B40E02D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ECE6-9C82-40D9-8853-5FA542A426AB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547F1-D526-49C8-9F76-824C1B8232DF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F0930-2E3C-4F92-84D3-5125D4F4E8B5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EEA2-A4A2-4AA2-9DE0-B89A6C359B88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B89A-C815-4456-85D9-BD79680B814E}" type="datetime1">
              <a:rPr lang="fr-FR" smtClean="0"/>
              <a:t>06/11/2021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BC869-1048-4D0B-95B9-D31482A36903}" type="datetime1">
              <a:rPr lang="fr-FR" smtClean="0"/>
              <a:t>06/11/2021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CE450-2809-434B-BE49-FD46C4B5E93A}" type="datetime1">
              <a:rPr lang="fr-FR" smtClean="0"/>
              <a:t>06/11/2021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03D68-2870-4BB8-B311-DC0FE9CF6A3E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2D2B6-1B0C-4182-91A2-A66BECAF861A}" type="datetime1">
              <a:rPr lang="fr-FR" smtClean="0"/>
              <a:t>06/11/2021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B408-9F1E-4EFF-B077-B5C77332D88B}" type="datetime1">
              <a:rPr lang="fr-FR" smtClean="0"/>
              <a:t>06/11/2021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1.5 History of America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3" Type="http://schemas.openxmlformats.org/officeDocument/2006/relationships/audio" Target="../media/audio12.wav"/><Relationship Id="rId7" Type="http://schemas.openxmlformats.org/officeDocument/2006/relationships/image" Target="../media/image8.png"/><Relationship Id="rId12" Type="http://schemas.openxmlformats.org/officeDocument/2006/relationships/audio" Target="../media/audio8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11.png"/><Relationship Id="rId3" Type="http://schemas.openxmlformats.org/officeDocument/2006/relationships/audio" Target="../media/audio12.wav"/><Relationship Id="rId7" Type="http://schemas.openxmlformats.org/officeDocument/2006/relationships/image" Target="../media/image8.png"/><Relationship Id="rId12" Type="http://schemas.openxmlformats.org/officeDocument/2006/relationships/audio" Target="../media/audio8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9.wav"/><Relationship Id="rId2" Type="http://schemas.openxmlformats.org/officeDocument/2006/relationships/audio" Target="../media/audio4.wav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10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7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–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History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America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an_indian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6" name="a_pilgrim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3466085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8" name="a_cow_bo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0" name="a_slav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settler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136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4" name="usa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6" name="usa_flag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0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2900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267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3" name="N1 - S1 My Home - S5 History of Amer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30530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05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2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1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43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8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9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5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0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2900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85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4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9298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23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32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06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an_indian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6" name="a_pilgrim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3466085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8" name="a_cow_bo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0" name="a_slav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settler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136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4" name="usa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6" name="usa_flag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59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Round_and-round.wav"/>
            </a:hlinkClick>
          </p:cNvPr>
          <p:cNvSpPr/>
          <p:nvPr/>
        </p:nvSpPr>
        <p:spPr>
          <a:xfrm>
            <a:off x="4076795" y="4704450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618805" y="2492896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1.5 History of America - step 1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6" name="Comptine_1_2_buckle_my_shoe.wav"/>
            </a:hlinkClick>
          </p:cNvPr>
          <p:cNvSpPr/>
          <p:nvPr/>
        </p:nvSpPr>
        <p:spPr>
          <a:xfrm>
            <a:off x="4076795" y="3573016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470645" y="115264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</a:t>
            </a:r>
            <a:r>
              <a:rPr lang="fr-FR" sz="2800" dirty="0" err="1" smtClean="0"/>
              <a:t>indian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470645" y="280739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pilgrim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470645" y="4230913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slave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473721" y="568763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cow</a:t>
            </a:r>
            <a:r>
              <a:rPr lang="fr-FR" sz="2800" dirty="0" smtClean="0"/>
              <a:t> boy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795342" y="136809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settlers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796136" y="2813066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United states of </a:t>
            </a:r>
            <a:r>
              <a:rPr lang="fr-FR" sz="2800" dirty="0" err="1" smtClean="0"/>
              <a:t>America</a:t>
            </a:r>
            <a:r>
              <a:rPr lang="fr-FR" sz="2800" dirty="0" smtClean="0"/>
              <a:t> (USA)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791124" y="4230913"/>
            <a:ext cx="2885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the American flag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2" name="an_indian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970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4" name="a_pilgrim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14676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6" name="a_cow_bo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58924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8" name="a_slav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252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10" name="settler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5" y="126970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2" name="us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5" y="27149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4" name="usa_flag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745" y="4132523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7" name="N1 - S1 My Home - S5 History of America (sans le so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161288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n_indian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pilgrim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cow_bo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slav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settler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us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usa_flag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0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05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0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75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1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43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8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9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002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4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9298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54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1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32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56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232</Words>
  <Application>Microsoft Office PowerPoint</Application>
  <PresentationFormat>Affichage à l'écran (4:3)</PresentationFormat>
  <Paragraphs>51</Paragraphs>
  <Slides>20</Slides>
  <Notes>3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Look and say what you can.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43</cp:revision>
  <dcterms:created xsi:type="dcterms:W3CDTF">2021-09-22T15:46:35Z</dcterms:created>
  <dcterms:modified xsi:type="dcterms:W3CDTF">2021-11-06T13:59:16Z</dcterms:modified>
</cp:coreProperties>
</file>