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311" r:id="rId3"/>
    <p:sldId id="332" r:id="rId4"/>
    <p:sldId id="334" r:id="rId5"/>
    <p:sldId id="331" r:id="rId6"/>
    <p:sldId id="337" r:id="rId7"/>
    <p:sldId id="333" r:id="rId8"/>
    <p:sldId id="335" r:id="rId9"/>
    <p:sldId id="336" r:id="rId10"/>
    <p:sldId id="279" r:id="rId11"/>
    <p:sldId id="298" r:id="rId12"/>
    <p:sldId id="300" r:id="rId13"/>
    <p:sldId id="299" r:id="rId14"/>
    <p:sldId id="301" r:id="rId15"/>
    <p:sldId id="302" r:id="rId16"/>
    <p:sldId id="269" r:id="rId17"/>
    <p:sldId id="289" r:id="rId18"/>
    <p:sldId id="338" r:id="rId19"/>
    <p:sldId id="341" r:id="rId20"/>
    <p:sldId id="344" r:id="rId21"/>
    <p:sldId id="339" r:id="rId22"/>
    <p:sldId id="340" r:id="rId23"/>
    <p:sldId id="342" r:id="rId24"/>
    <p:sldId id="343" r:id="rId25"/>
    <p:sldId id="324" r:id="rId26"/>
    <p:sldId id="325" r:id="rId27"/>
    <p:sldId id="326" r:id="rId28"/>
    <p:sldId id="327" r:id="rId29"/>
    <p:sldId id="328" r:id="rId30"/>
    <p:sldId id="329" r:id="rId31"/>
    <p:sldId id="282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51" autoAdjust="0"/>
    <p:restoredTop sz="94664" autoAdjust="0"/>
  </p:normalViewPr>
  <p:slideViewPr>
    <p:cSldViewPr>
      <p:cViewPr varScale="1">
        <p:scale>
          <a:sx n="107" d="100"/>
          <a:sy n="107" d="100"/>
        </p:scale>
        <p:origin x="-130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8BAA0-0A0D-4B01-BD55-DE28D2505427}" type="datetimeFigureOut">
              <a:rPr lang="fr-FR" smtClean="0"/>
              <a:t>04/11/2021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CB5B1-6660-4D57-97E8-436D016ED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C467-F5E8-4343-A0ED-07DE9340ECCF}" type="datetime1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BC8A-D080-4C2E-8E12-72B9C41A1D8B}" type="datetime1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7761-AD78-43A0-B474-68896660334F}" type="datetime1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715B-1F23-45F8-999D-AF559454B6C1}" type="datetime1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CCDA-FF61-491A-8B49-833B53573015}" type="datetime1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8E59-F17A-4247-889A-1F69B19AEC73}" type="datetime1">
              <a:rPr lang="fr-FR" smtClean="0"/>
              <a:t>04/11/2021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E801-316E-47AE-B63A-DA5BF665C33E}" type="datetime1">
              <a:rPr lang="fr-FR" smtClean="0"/>
              <a:t>04/11/2021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77E0-BB0B-4C23-B75B-D5BD813EF68C}" type="datetime1">
              <a:rPr lang="fr-FR" smtClean="0"/>
              <a:t>04/11/2021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180BF-2D90-4D20-8960-19897C456901}" type="datetime1">
              <a:rPr lang="fr-FR" smtClean="0"/>
              <a:t>04/11/2021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5C2FB-E999-495A-8BCE-7A80353B40A1}" type="datetime1">
              <a:rPr lang="fr-FR" smtClean="0"/>
              <a:t>04/11/2021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B027-AD88-453D-8AC3-5B8F9594EA0E}" type="datetime1">
              <a:rPr lang="fr-FR" smtClean="0"/>
              <a:t>04/11/2021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C10D3-A586-4878-8F17-2324D7950D2D}" type="datetime1">
              <a:rPr lang="fr-FR" smtClean="0"/>
              <a:t>04/11/2021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1.1 Describing someone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1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2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3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4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5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6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audio" Target="../media/audio1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1.wav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5.wav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1.wav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5.wav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1.wav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5.wav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1.wav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5.wav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1.wav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5.wav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1.wav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5.wav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1.wav"/><Relationship Id="rId3" Type="http://schemas.openxmlformats.org/officeDocument/2006/relationships/audio" Target="../media/audio14.wav"/><Relationship Id="rId7" Type="http://schemas.openxmlformats.org/officeDocument/2006/relationships/audio" Target="../media/audio16.wav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5.wav"/><Relationship Id="rId5" Type="http://schemas.openxmlformats.org/officeDocument/2006/relationships/audio" Target="../media/audio13.wav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8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9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0.wav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1.wav"/><Relationship Id="rId7" Type="http://schemas.openxmlformats.org/officeDocument/2006/relationships/image" Target="../media/image1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2.wav"/><Relationship Id="rId7" Type="http://schemas.openxmlformats.org/officeDocument/2006/relationships/image" Target="../media/image1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3.wav"/><Relationship Id="rId7" Type="http://schemas.openxmlformats.org/officeDocument/2006/relationships/image" Target="../media/image1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24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19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1.1-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Describing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someone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18" name="Groupe 17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Ellipse 23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9" name="ZoneTexte 1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he_has_blond_hai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he_has_a_ponytail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8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he_has_short_black_hai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he_has_long_blond_hai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49" y="3237537"/>
            <a:ext cx="1638299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37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he_has_curly_hai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27181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he_has_black_hai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37537"/>
            <a:ext cx="1638299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26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pic>
        <p:nvPicPr>
          <p:cNvPr id="4" name="N2 - S1 My home  - S1 Describing some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521" y="1124744"/>
            <a:ext cx="870496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51920" y="1340768"/>
            <a:ext cx="49685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Lucy’s aunt: “Hi! I’m so glad to see you! How are you?”</a:t>
            </a:r>
          </a:p>
          <a:p>
            <a:pPr algn="just"/>
            <a:r>
              <a:rPr lang="en-US" sz="2200" dirty="0"/>
              <a:t>Tom: “Hello!”</a:t>
            </a:r>
          </a:p>
          <a:p>
            <a:pPr algn="just"/>
            <a:r>
              <a:rPr lang="en-US" sz="2200" dirty="0"/>
              <a:t>Lucy: “Hi!”</a:t>
            </a:r>
          </a:p>
          <a:p>
            <a:pPr algn="just"/>
            <a:r>
              <a:rPr lang="en-US" sz="2200" dirty="0"/>
              <a:t>Lucy’s mother: “Good morning! We’re great!”</a:t>
            </a:r>
          </a:p>
          <a:p>
            <a:pPr algn="just"/>
            <a:r>
              <a:rPr lang="en-US" sz="2200" dirty="0"/>
              <a:t>Lucy’s aunt: “Do you want a cup of tea?”</a:t>
            </a:r>
          </a:p>
          <a:p>
            <a:pPr algn="just"/>
            <a:r>
              <a:rPr lang="en-US" sz="2200" dirty="0"/>
              <a:t>Lucy’s mother: “Yes please... Oh! I love your dress! You look good!”</a:t>
            </a:r>
          </a:p>
          <a:p>
            <a:pPr algn="just"/>
            <a:r>
              <a:rPr lang="en-US" sz="2200" dirty="0"/>
              <a:t>Lucy’s aunt: “Oh ! Thank you!”</a:t>
            </a:r>
          </a:p>
          <a:p>
            <a:pPr algn="just"/>
            <a:r>
              <a:rPr lang="en-US" sz="2200" dirty="0"/>
              <a:t>Tom: “Oh! Who is she? She looks nice!”</a:t>
            </a:r>
          </a:p>
          <a:p>
            <a:pPr algn="just"/>
            <a:r>
              <a:rPr lang="en-US" sz="2200" dirty="0"/>
              <a:t>Lucy: “Yes, she is! This is Amy. She has beautiful curly hair and freckles.</a:t>
            </a:r>
          </a:p>
          <a:p>
            <a:pPr algn="just"/>
            <a:r>
              <a:rPr lang="en-US" sz="2200" dirty="0"/>
              <a:t>She’s very pretty!”</a:t>
            </a:r>
            <a:endParaRPr lang="fr-FR" sz="22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pic>
        <p:nvPicPr>
          <p:cNvPr id="5" name="N2 - S1 My home  - S1 Describing some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525" y="1402416"/>
            <a:ext cx="3552395" cy="1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20" name="Image 19">
            <a:hlinkClick r:id="" action="ppaction://noaction">
              <a:snd r:embed="rId3" name="she_has_long_blond_hair.wav"/>
            </a:hlinkClick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5" name="he_has_short_black_hair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7" name="she_has_black_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9" name="she_has_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she_has_curly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he_has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525555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20" name="Image 19">
            <a:hlinkClick r:id="" action="ppaction://noaction">
              <a:snd r:embed="rId3" name="she_has_long_blond_hair.wav"/>
            </a:hlinkClick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31" y="148745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5" name="he_has_short_black_hair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7" name="she_has_black_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4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9" name="she_has_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8745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she_has_curly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41" y="148745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he_has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30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379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Her_hair_hangs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807215" y="5078881"/>
            <a:ext cx="3523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Her hair hangs high above her head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8751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20" name="Image 19">
            <a:hlinkClick r:id="" action="ppaction://noaction">
              <a:snd r:embed="rId3" name="she_has_long_blond_hair.wav"/>
            </a:hlinkClick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5" name="he_has_short_black_hair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7" name="she_has_black_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9" name="she_has_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she_has_curly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he_has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51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20" name="Image 19">
            <a:hlinkClick r:id="" action="ppaction://noaction">
              <a:snd r:embed="rId3" name="she_has_long_blond_hair.wav"/>
            </a:hlinkClick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0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5" name="he_has_short_black_hair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7" name="she_has_black_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9" name="she_has_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she_has_curly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he_has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242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20" name="Image 19">
            <a:hlinkClick r:id="" action="ppaction://noaction">
              <a:snd r:embed="rId3" name="she_has_long_blond_hair.wav"/>
            </a:hlinkClick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0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5" name="he_has_short_black_hair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7" name="she_has_black_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9" name="she_has_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1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she_has_curly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he_has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680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20" name="Image 19">
            <a:hlinkClick r:id="" action="ppaction://noaction">
              <a:snd r:embed="rId3" name="she_has_long_blond_hair.wav"/>
            </a:hlinkClick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5" name="he_has_short_black_hair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7" name="she_has_black_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4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9" name="she_has_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she_has_curly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he_has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42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20" name="Image 19">
            <a:hlinkClick r:id="" action="ppaction://noaction">
              <a:snd r:embed="rId3" name="she_has_long_blond_hair.wav"/>
            </a:hlinkClick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5" name="he_has_short_black_hair.wav"/>
            </a:hlinkClick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7" name="she_has_black_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9" name="she_has_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1" name="she_has_curly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65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he_has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345351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652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he_has_long_hai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3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he_has_black_hai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3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he_has_a_ponytail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1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6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he_has_long_blond_hai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10" y="534182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47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she_has_curly_hai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182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51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3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black_hai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194" y="1465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blond_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65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ong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ong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hort_black_ 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1465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427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he_has_blond_hai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4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47" y="3195170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6/6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10" y="534182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1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7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2493501" y="1348571"/>
            <a:ext cx="4792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Does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she</a:t>
            </a:r>
            <a:r>
              <a:rPr lang="fr-FR" sz="2800" dirty="0" smtClean="0">
                <a:solidFill>
                  <a:srgbClr val="0000FF"/>
                </a:solidFill>
              </a:rPr>
              <a:t> have a </a:t>
            </a:r>
            <a:r>
              <a:rPr lang="fr-FR" sz="2800" dirty="0" err="1" smtClean="0">
                <a:solidFill>
                  <a:srgbClr val="0000FF"/>
                </a:solidFill>
              </a:rPr>
              <a:t>pony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tail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  <a:endParaRPr lang="fr-FR" sz="2800" dirty="0" smtClean="0">
              <a:solidFill>
                <a:srgbClr val="0000FF"/>
              </a:solidFill>
            </a:endParaRPr>
          </a:p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Yes</a:t>
            </a:r>
            <a:r>
              <a:rPr lang="fr-FR" sz="2800" dirty="0" smtClean="0">
                <a:solidFill>
                  <a:srgbClr val="0000FF"/>
                </a:solidFill>
              </a:rPr>
              <a:t>, </a:t>
            </a:r>
            <a:r>
              <a:rPr lang="fr-FR" sz="2800" dirty="0" err="1" smtClean="0">
                <a:solidFill>
                  <a:srgbClr val="0000FF"/>
                </a:solidFill>
              </a:rPr>
              <a:t>she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does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493501" y="3068960"/>
            <a:ext cx="5512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Does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she</a:t>
            </a:r>
            <a:r>
              <a:rPr lang="fr-FR" sz="2800" dirty="0" smtClean="0">
                <a:solidFill>
                  <a:srgbClr val="0000FF"/>
                </a:solidFill>
              </a:rPr>
              <a:t> have </a:t>
            </a:r>
            <a:r>
              <a:rPr lang="fr-FR" sz="2800" dirty="0" err="1" smtClean="0">
                <a:solidFill>
                  <a:srgbClr val="0000FF"/>
                </a:solidFill>
              </a:rPr>
              <a:t>curly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hair</a:t>
            </a:r>
            <a:r>
              <a:rPr lang="fr-FR" sz="2800" dirty="0" smtClean="0">
                <a:solidFill>
                  <a:srgbClr val="0000FF"/>
                </a:solidFill>
              </a:rPr>
              <a:t>?</a:t>
            </a:r>
            <a:endParaRPr lang="fr-FR" sz="2800" dirty="0" smtClean="0">
              <a:solidFill>
                <a:srgbClr val="0000FF"/>
              </a:solidFill>
            </a:endParaRPr>
          </a:p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Yes</a:t>
            </a:r>
            <a:r>
              <a:rPr lang="fr-FR" sz="2800" dirty="0" smtClean="0">
                <a:solidFill>
                  <a:srgbClr val="0000FF"/>
                </a:solidFill>
              </a:rPr>
              <a:t>, </a:t>
            </a:r>
            <a:r>
              <a:rPr lang="fr-FR" sz="2800" dirty="0" err="1" smtClean="0">
                <a:solidFill>
                  <a:srgbClr val="0000FF"/>
                </a:solidFill>
              </a:rPr>
              <a:t>she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does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483768" y="4707141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Does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she</a:t>
            </a:r>
            <a:r>
              <a:rPr lang="fr-FR" sz="2800" dirty="0" smtClean="0">
                <a:solidFill>
                  <a:srgbClr val="0000FF"/>
                </a:solidFill>
              </a:rPr>
              <a:t> have black </a:t>
            </a:r>
            <a:r>
              <a:rPr lang="fr-FR" sz="2800" dirty="0" err="1" smtClean="0">
                <a:solidFill>
                  <a:srgbClr val="0000FF"/>
                </a:solidFill>
              </a:rPr>
              <a:t>hair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  <a:endParaRPr lang="fr-FR" sz="2800" dirty="0" smtClean="0">
              <a:solidFill>
                <a:srgbClr val="0000FF"/>
              </a:solidFill>
            </a:endParaRPr>
          </a:p>
          <a:p>
            <a:pPr marL="457200" indent="-457200">
              <a:buFontTx/>
              <a:buChar char="-"/>
            </a:pPr>
            <a:r>
              <a:rPr lang="fr-FR" sz="2800" dirty="0" smtClean="0">
                <a:solidFill>
                  <a:srgbClr val="0000FF"/>
                </a:solidFill>
              </a:rPr>
              <a:t>No, </a:t>
            </a:r>
            <a:r>
              <a:rPr lang="fr-FR" sz="2800" dirty="0" err="1" smtClean="0">
                <a:solidFill>
                  <a:srgbClr val="0000FF"/>
                </a:solidFill>
              </a:rPr>
              <a:t>she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does</a:t>
            </a:r>
            <a:r>
              <a:rPr lang="fr-FR" sz="2800" dirty="0" err="1" smtClean="0">
                <a:solidFill>
                  <a:srgbClr val="0000FF"/>
                </a:solidFill>
              </a:rPr>
              <a:t>n’t</a:t>
            </a:r>
            <a:r>
              <a:rPr lang="fr-FR" sz="2800" dirty="0" smtClean="0">
                <a:solidFill>
                  <a:srgbClr val="0000FF"/>
                </a:solidFill>
              </a:rPr>
              <a:t>. </a:t>
            </a:r>
            <a:r>
              <a:rPr lang="fr-FR" sz="2800" dirty="0" err="1" smtClean="0">
                <a:solidFill>
                  <a:srgbClr val="0000FF"/>
                </a:solidFill>
              </a:rPr>
              <a:t>she</a:t>
            </a:r>
            <a:r>
              <a:rPr lang="fr-FR" sz="2800" dirty="0" smtClean="0">
                <a:solidFill>
                  <a:srgbClr val="0000FF"/>
                </a:solidFill>
              </a:rPr>
              <a:t> has </a:t>
            </a:r>
            <a:r>
              <a:rPr lang="fr-FR" sz="2800" dirty="0" err="1" smtClean="0">
                <a:solidFill>
                  <a:srgbClr val="0000FF"/>
                </a:solidFill>
              </a:rPr>
              <a:t>red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hair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2</a:t>
            </a:r>
            <a:endParaRPr lang="fr-FR"/>
          </a:p>
        </p:txBody>
      </p:sp>
      <p:sp>
        <p:nvSpPr>
          <p:cNvPr id="19" name="Bouton d'action : Son 18">
            <a:hlinkClick r:id="" action="ppaction://noaction" highlightClick="1">
              <a:snd r:embed="rId2" name="she_has_a_ponytail_dialogue.wav"/>
            </a:hlinkClick>
          </p:cNvPr>
          <p:cNvSpPr/>
          <p:nvPr/>
        </p:nvSpPr>
        <p:spPr>
          <a:xfrm>
            <a:off x="8006170" y="1573596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3" name="she_has_curly_hair_dialogue.wav"/>
            </a:hlinkClick>
          </p:cNvPr>
          <p:cNvSpPr/>
          <p:nvPr/>
        </p:nvSpPr>
        <p:spPr>
          <a:xfrm>
            <a:off x="8006170" y="32939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4" name="she_has_black_hair_dialogue.wav"/>
            </a:hlinkClick>
          </p:cNvPr>
          <p:cNvSpPr/>
          <p:nvPr/>
        </p:nvSpPr>
        <p:spPr>
          <a:xfrm>
            <a:off x="8006170" y="4932166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88267"/>
            <a:ext cx="1017639" cy="87471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108656"/>
            <a:ext cx="1017639" cy="87471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46837"/>
            <a:ext cx="1017639" cy="87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black_hai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18" y="147116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blond_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7116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ong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ong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7116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hort_black_ 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88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black_hai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8543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blond_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ong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518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ong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hort_black_ 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963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black_hai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65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blond_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ong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ong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hort_black_ 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72" y="1465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45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black_hai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blond_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116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ong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6" y="148518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ong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hort_black_ 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7116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066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black_hai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6" y="147116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blond_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7116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116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ong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7116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ong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hort_black_ 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173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1.1 Describing someone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black_hai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65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blond_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6" y="1465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290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ponytail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ong_hai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ong_blond_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290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hort_black_ 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65513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749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486</Words>
  <Application>Microsoft Office PowerPoint</Application>
  <PresentationFormat>Affichage à l'écran (4:3)</PresentationFormat>
  <Paragraphs>94</Paragraphs>
  <Slides>31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46</cp:revision>
  <dcterms:created xsi:type="dcterms:W3CDTF">2021-09-22T15:46:35Z</dcterms:created>
  <dcterms:modified xsi:type="dcterms:W3CDTF">2021-11-04T17:19:29Z</dcterms:modified>
</cp:coreProperties>
</file>