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318" r:id="rId5"/>
    <p:sldId id="315" r:id="rId6"/>
    <p:sldId id="316" r:id="rId7"/>
    <p:sldId id="319" r:id="rId8"/>
    <p:sldId id="314" r:id="rId9"/>
    <p:sldId id="286" r:id="rId10"/>
    <p:sldId id="317" r:id="rId11"/>
    <p:sldId id="268" r:id="rId12"/>
    <p:sldId id="326" r:id="rId13"/>
    <p:sldId id="325" r:id="rId14"/>
    <p:sldId id="322" r:id="rId15"/>
    <p:sldId id="320" r:id="rId16"/>
    <p:sldId id="321" r:id="rId17"/>
    <p:sldId id="323" r:id="rId18"/>
    <p:sldId id="324" r:id="rId19"/>
    <p:sldId id="27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4660"/>
  </p:normalViewPr>
  <p:slideViewPr>
    <p:cSldViewPr>
      <p:cViewPr varScale="1">
        <p:scale>
          <a:sx n="107" d="100"/>
          <a:sy n="107" d="100"/>
        </p:scale>
        <p:origin x="-13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30240-9BE0-4392-81A8-AB0264B22E2C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6BEE5-282E-46FC-8C73-4293EAA24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9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BEE5-282E-46FC-8C73-4293EAA2433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7C7-0DDF-4270-8DAE-153867A16D67}" type="datetime1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7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030C-62DC-406A-B45C-D79A4DA3A126}" type="datetime1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47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087-2C7F-4D65-881D-C02D2B951AC0}" type="datetime1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E96-10E1-4AFD-9F25-13AB65F1C1E4}" type="datetime1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92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4C6B-1BBB-4AAA-A2A6-2C69928A531B}" type="datetime1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27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758C-056D-450B-8A3E-E550BBDD5175}" type="datetime1">
              <a:rPr lang="fr-FR" smtClean="0"/>
              <a:t>04/11/2021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0ADB-D2AA-4269-A11D-8DDA066DA3C4}" type="datetime1">
              <a:rPr lang="fr-FR" smtClean="0"/>
              <a:t>04/11/2021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6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1860-5898-42A8-9247-9B99AE063FCA}" type="datetime1">
              <a:rPr lang="fr-FR" smtClean="0"/>
              <a:t>04/11/2021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14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9B9-B9EB-4EB8-A21D-BECAF0B7E76F}" type="datetime1">
              <a:rPr lang="fr-FR" smtClean="0"/>
              <a:t>04/11/2021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A1AD-D161-4E05-8A92-8F38B3AEBB42}" type="datetime1">
              <a:rPr lang="fr-FR" smtClean="0"/>
              <a:t>04/11/2021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9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C38F-2D58-4735-8E7D-C48488C5C78E}" type="datetime1">
              <a:rPr lang="fr-FR" smtClean="0"/>
              <a:t>04/11/2021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2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D47D-E658-4A30-84F9-71256988E83F}" type="datetime1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1.1 Describing someone – Step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BC9CA-0B06-4AD0-BB8E-8BFDA51F0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53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audio" Target="../media/audio7.wav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audio" Target="../media/audio5.wav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1"/>
            <a:ext cx="1158567" cy="6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0"/>
          <a:stretch/>
        </p:blipFill>
        <p:spPr bwMode="auto">
          <a:xfrm>
            <a:off x="6804248" y="188641"/>
            <a:ext cx="1158567" cy="6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8630" y="2348880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</a:t>
            </a:r>
            <a:r>
              <a:rPr lang="fr-F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</a:t>
            </a:r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Home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4486692"/>
            <a:ext cx="8424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1.1- </a:t>
            </a:r>
            <a:r>
              <a:rPr lang="fr-FR" sz="6000" b="1" dirty="0" err="1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Describing</a:t>
            </a:r>
            <a:r>
              <a:rPr lang="fr-FR" sz="6000" b="1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6000" b="1" dirty="0" err="1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someone</a:t>
            </a:r>
            <a:endParaRPr lang="fr-FR" sz="6000" b="1" dirty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51520" y="582614"/>
            <a:ext cx="3960440" cy="3470976"/>
            <a:chOff x="251520" y="582614"/>
            <a:chExt cx="3960440" cy="3470976"/>
          </a:xfrm>
        </p:grpSpPr>
        <p:grpSp>
          <p:nvGrpSpPr>
            <p:cNvPr id="3" name="Groupe 2"/>
            <p:cNvGrpSpPr/>
            <p:nvPr/>
          </p:nvGrpSpPr>
          <p:grpSpPr>
            <a:xfrm>
              <a:off x="251520" y="582614"/>
              <a:ext cx="3960440" cy="3470976"/>
              <a:chOff x="251520" y="582614"/>
              <a:chExt cx="3960440" cy="3470976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251520" y="582614"/>
                <a:ext cx="3960440" cy="34709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537207" y="1003956"/>
                <a:ext cx="2628291" cy="26282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8727" y="1420453"/>
                <a:ext cx="846026" cy="1935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83" y="1314355"/>
                <a:ext cx="870469" cy="2007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Ellipse 7"/>
              <p:cNvSpPr/>
              <p:nvPr/>
            </p:nvSpPr>
            <p:spPr>
              <a:xfrm>
                <a:off x="2639742" y="1171376"/>
                <a:ext cx="1117140" cy="1117140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2654753" y="154644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NIVEAU 2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36513" y="5594688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dirty="0" err="1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</a:t>
            </a:r>
            <a:r>
              <a:rPr lang="fr-FR" sz="4000" b="1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</a:t>
            </a:r>
            <a:endParaRPr lang="fr-FR" sz="4000" b="1" dirty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6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7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72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4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smtClean="0"/>
              <a:t>Look and </a:t>
            </a:r>
            <a:r>
              <a:rPr lang="fr-FR" sz="3200" dirty="0" err="1" smtClean="0"/>
              <a:t>say</a:t>
            </a:r>
            <a:r>
              <a:rPr lang="fr-FR" sz="3200" dirty="0" smtClean="0"/>
              <a:t> </a:t>
            </a:r>
            <a:r>
              <a:rPr lang="fr-FR" sz="3200" dirty="0" err="1" smtClean="0"/>
              <a:t>what</a:t>
            </a:r>
            <a:r>
              <a:rPr lang="fr-FR" sz="3200" dirty="0" smtClean="0"/>
              <a:t> </a:t>
            </a:r>
            <a:r>
              <a:rPr lang="fr-FR" sz="3200" dirty="0" err="1" smtClean="0"/>
              <a:t>you</a:t>
            </a:r>
            <a:r>
              <a:rPr lang="fr-FR" sz="3200" dirty="0" smtClean="0"/>
              <a:t> </a:t>
            </a:r>
            <a:r>
              <a:rPr lang="fr-FR" sz="3200" dirty="0" err="1" smtClean="0"/>
              <a:t>can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Look and say what you can.wav"/>
            </a:hlinkClick>
          </p:cNvPr>
          <p:cNvSpPr/>
          <p:nvPr/>
        </p:nvSpPr>
        <p:spPr>
          <a:xfrm>
            <a:off x="5580112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1436833"/>
            <a:ext cx="8208907" cy="4634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27349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18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59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85435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22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94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7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72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41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29000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29000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964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7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6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96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7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72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2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</a:t>
            </a:r>
            <a:r>
              <a:rPr lang="fr-FR" sz="3200" dirty="0" smtClean="0"/>
              <a:t> have </a:t>
            </a:r>
            <a:r>
              <a:rPr lang="fr-FR" sz="3200" dirty="0" err="1" smtClean="0"/>
              <a:t>we</a:t>
            </a:r>
            <a:r>
              <a:rPr lang="fr-FR" sz="3200" dirty="0" smtClean="0"/>
              <a:t> </a:t>
            </a:r>
            <a:r>
              <a:rPr lang="fr-FR" sz="3200" dirty="0" err="1" smtClean="0"/>
              <a:t>learned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134857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black </a:t>
            </a:r>
            <a:r>
              <a:rPr lang="fr-FR" sz="2800" dirty="0" err="1" smtClean="0"/>
              <a:t>hair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71600" y="22243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blond </a:t>
            </a:r>
            <a:r>
              <a:rPr lang="fr-FR" sz="2800" dirty="0" err="1" smtClean="0"/>
              <a:t>hair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71600" y="364692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curly</a:t>
            </a:r>
            <a:r>
              <a:rPr lang="fr-FR" sz="2800" dirty="0" smtClean="0"/>
              <a:t> </a:t>
            </a:r>
            <a:r>
              <a:rPr lang="fr-FR" sz="2800" dirty="0" err="1" smtClean="0"/>
              <a:t>hair</a:t>
            </a:r>
            <a:endParaRPr lang="fr-FR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53745" y="441597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</a:t>
            </a:r>
            <a:r>
              <a:rPr lang="fr-FR" sz="2800" dirty="0" err="1" smtClean="0"/>
              <a:t>ponytail</a:t>
            </a:r>
            <a:endParaRPr lang="fr-FR" sz="2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577804" y="352739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short black </a:t>
            </a:r>
            <a:r>
              <a:rPr lang="fr-FR" sz="2800" dirty="0" err="1" smtClean="0"/>
              <a:t>hair</a:t>
            </a:r>
            <a:endParaRPr lang="fr-FR" sz="28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572080" y="134076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long </a:t>
            </a:r>
            <a:r>
              <a:rPr lang="fr-FR" sz="2800" dirty="0" err="1" smtClean="0"/>
              <a:t>hair</a:t>
            </a:r>
            <a:endParaRPr lang="fr-FR" sz="2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542407" y="439156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long blond </a:t>
            </a:r>
            <a:r>
              <a:rPr lang="fr-FR" sz="2800" dirty="0" err="1" smtClean="0"/>
              <a:t>hair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27" name="Image 26">
            <a:hlinkClick r:id="" action="ppaction://noaction">
              <a:snd r:embed="rId2" name="black_hair.wav"/>
            </a:hlinkClick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3" y="1242378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8" name="Image 27">
            <a:hlinkClick r:id="" action="ppaction://noaction">
              <a:snd r:embed="rId4" name="blond_hair.wav"/>
            </a:hlinkClick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" y="2125970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9" name="Image 28">
            <a:hlinkClick r:id="" action="ppaction://noaction">
              <a:snd r:embed="rId6" name="a_sister.wav"/>
            </a:hlinkClick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0" y="4317584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" name="Image 29">
            <a:hlinkClick r:id="" action="ppaction://noaction">
              <a:snd r:embed="rId8" name="a_ponytail.wav"/>
            </a:hlinkClick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" y="3453513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1" name="Image 30">
            <a:hlinkClick r:id="" action="ppaction://noaction">
              <a:snd r:embed="rId10" name="long_hair.wav"/>
            </a:hlinkClick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1242378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2" name="Image 31">
            <a:hlinkClick r:id="" action="ppaction://noaction">
              <a:snd r:embed="rId12" name="long_blond_hair.wav"/>
            </a:hlinkClick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07" y="4293176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3" name="Image 32">
            <a:hlinkClick r:id="" action="ppaction://noaction">
              <a:snd r:embed="rId14" name="short_black_ hair.wav"/>
            </a:hlinkClick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05" y="3429000"/>
            <a:ext cx="720000" cy="7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29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5"/>
            </p:par>
          </p:childTnLst>
        </p:cTn>
      </p:par>
    </p:tnLst>
    <p:bldLst>
      <p:bldP spid="3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1898557" cy="23333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67111"/>
            <a:ext cx="1898557" cy="2281102"/>
          </a:xfrm>
          <a:prstGeom prst="rect">
            <a:avLst/>
          </a:prstGeom>
        </p:spPr>
      </p:pic>
      <p:sp>
        <p:nvSpPr>
          <p:cNvPr id="7" name="Bouton d’action : Suivant 6">
            <a:hlinkClick r:id="" action="ppaction://noaction" highlightClick="1">
              <a:snd r:embed="rId5" name="TT_Her_hair_hangs.wav"/>
            </a:hlinkClick>
          </p:cNvPr>
          <p:cNvSpPr/>
          <p:nvPr/>
        </p:nvSpPr>
        <p:spPr>
          <a:xfrm>
            <a:off x="3969469" y="3875614"/>
            <a:ext cx="990410" cy="864096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1511479" y="2362377"/>
            <a:ext cx="59063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Tongue Twister</a:t>
            </a:r>
            <a:endParaRPr lang="fr-FR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1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Listen</a:t>
            </a:r>
            <a:r>
              <a:rPr lang="fr-FR" sz="3200" dirty="0" smtClean="0"/>
              <a:t> and </a:t>
            </a:r>
            <a:r>
              <a:rPr lang="fr-FR" sz="3200" dirty="0" err="1" smtClean="0"/>
              <a:t>repeat</a:t>
            </a:r>
            <a:endParaRPr lang="fr-FR" sz="3200" dirty="0"/>
          </a:p>
        </p:txBody>
      </p:sp>
      <p:pic>
        <p:nvPicPr>
          <p:cNvPr id="14" name="Image 13">
            <a:hlinkClick r:id="" action="ppaction://noaction">
              <a:snd r:embed="rId2" name="black_hair.wav"/>
            </a:hlinkClick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 7">
            <a:hlinkClick r:id="" action="ppaction://noaction">
              <a:snd r:embed="rId4" name="blond_hair.wav"/>
            </a:hlinkClick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 8">
            <a:hlinkClick r:id="" action="ppaction://noaction">
              <a:snd r:embed="rId6" name="a_sister.wav"/>
            </a:hlinkClick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 9">
            <a:hlinkClick r:id="" action="ppaction://noaction">
              <a:snd r:embed="rId8" name="a_ponytail.wav"/>
            </a:hlinkClick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>
            <a:hlinkClick r:id="" action="ppaction://noaction">
              <a:snd r:embed="rId10" name="long_hair.wav"/>
            </a:hlinkClick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hlinkClick r:id="" action="ppaction://noaction">
              <a:snd r:embed="rId12" name="long_blond_hair.wav"/>
            </a:hlinkClick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7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Image 16">
            <a:hlinkClick r:id="" action="ppaction://noaction">
              <a:snd r:embed="rId14" name="short_black_ hair.wav"/>
            </a:hlinkClick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Bouton d’action : Suivant 11">
            <a:hlinkClick r:id="" action="ppaction://noaction" highlightClick="1">
              <a:snd r:embed="rId16" name="Listen and repeat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7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85435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49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94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7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72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2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6" y="1485187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2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18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69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71168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3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32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err="1" smtClean="0"/>
              <a:t>What’s</a:t>
            </a:r>
            <a:r>
              <a:rPr lang="fr-FR" sz="3200" dirty="0" smtClean="0"/>
              <a:t> </a:t>
            </a:r>
            <a:r>
              <a:rPr lang="fr-FR" sz="3200" dirty="0" err="1" smtClean="0"/>
              <a:t>missing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sp>
        <p:nvSpPr>
          <p:cNvPr id="12" name="Bouton d’action : Suivant 11">
            <a:hlinkClick r:id="" action="ppaction://noaction" highlightClick="1">
              <a:snd r:embed="rId2" name="What's missing.wav"/>
            </a:hlinkClick>
          </p:cNvPr>
          <p:cNvSpPr/>
          <p:nvPr/>
        </p:nvSpPr>
        <p:spPr>
          <a:xfrm>
            <a:off x="3725606" y="692696"/>
            <a:ext cx="414346" cy="330901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Describing someone – Step 1</a:t>
            </a:r>
            <a:endParaRPr lang="fr-FR"/>
          </a:p>
        </p:txBody>
      </p:sp>
      <p:pic>
        <p:nvPicPr>
          <p:cNvPr id="19" name="Image 18">
            <a:hlinkClick r:id="" action="ppaction://noaction">
              <a:snd r:embed="rId3" name="black_hair.wav"/>
            </a:hlinkClick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hlinkClick r:id="" action="ppaction://noaction">
              <a:snd r:embed="rId5" name="blond_hair.wav"/>
            </a:hlinkClick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Image 20">
            <a:hlinkClick r:id="" action="ppaction://noaction">
              <a:snd r:embed="rId7" name="a_sister.wav"/>
            </a:hlinkClick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3429000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 21">
            <a:hlinkClick r:id="" action="ppaction://noaction">
              <a:snd r:embed="rId9" name="a_ponytail.wav"/>
            </a:hlinkClick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 22">
            <a:hlinkClick r:id="" action="ppaction://noaction">
              <a:snd r:embed="rId11" name="long_hair.wav"/>
            </a:hlinkClick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 23">
            <a:hlinkClick r:id="" action="ppaction://noaction">
              <a:snd r:embed="rId13" name="long_blond_hair.wav"/>
            </a:hlinkClick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29000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hlinkClick r:id="" action="ppaction://noaction">
              <a:snd r:embed="rId15" name="short_black_ hair.wav"/>
            </a:hlinkClick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65513"/>
            <a:ext cx="1440000" cy="1237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38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194</Words>
  <Application>Microsoft Office PowerPoint</Application>
  <PresentationFormat>Affichage à l'écran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Listen and repeat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Look and say what you can.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What’s missing ?</vt:lpstr>
      <vt:lpstr>What have we learned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39</cp:revision>
  <dcterms:created xsi:type="dcterms:W3CDTF">2021-09-22T15:46:35Z</dcterms:created>
  <dcterms:modified xsi:type="dcterms:W3CDTF">2021-11-04T16:05:02Z</dcterms:modified>
</cp:coreProperties>
</file>