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328" r:id="rId4"/>
    <p:sldId id="331" r:id="rId5"/>
    <p:sldId id="332" r:id="rId6"/>
    <p:sldId id="329" r:id="rId7"/>
    <p:sldId id="333" r:id="rId8"/>
    <p:sldId id="327" r:id="rId9"/>
    <p:sldId id="330" r:id="rId10"/>
    <p:sldId id="279" r:id="rId11"/>
    <p:sldId id="298" r:id="rId12"/>
    <p:sldId id="320" r:id="rId13"/>
    <p:sldId id="334" r:id="rId14"/>
    <p:sldId id="338" r:id="rId15"/>
    <p:sldId id="336" r:id="rId16"/>
    <p:sldId id="335" r:id="rId17"/>
    <p:sldId id="337" r:id="rId18"/>
    <p:sldId id="269" r:id="rId19"/>
    <p:sldId id="289" r:id="rId20"/>
    <p:sldId id="287" r:id="rId21"/>
    <p:sldId id="342" r:id="rId22"/>
    <p:sldId id="339" r:id="rId23"/>
    <p:sldId id="341" r:id="rId24"/>
    <p:sldId id="340" r:id="rId25"/>
    <p:sldId id="282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51" autoAdjust="0"/>
    <p:restoredTop sz="94664" autoAdjust="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EBBB-9D3A-436F-A9BC-7C5F55B0F34D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9545C-C92B-4CB8-8D71-31CBB15E22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97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4231-4AAE-449F-BB0E-FDE2550D5D36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1B09-C718-4177-9556-753C37F01D55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5914C-3E68-4BD7-A93A-C73165D49F61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1A15-223E-4FAD-B725-47BD30351A2E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37AB-4873-47E6-BDDF-3918CD2F6CD8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9DB9-12F2-42BF-A675-5242263A7C62}" type="datetime1">
              <a:rPr lang="fr-FR" smtClean="0"/>
              <a:t>19/10/2021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CE17-F465-47CC-AB1D-8E545A4AA312}" type="datetime1">
              <a:rPr lang="fr-FR" smtClean="0"/>
              <a:t>19/10/2021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BB06-B11F-4AAD-8C34-C0D4054D58F0}" type="datetime1">
              <a:rPr lang="fr-FR" smtClean="0"/>
              <a:t>19/10/2021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EE6-CF87-47E0-8169-C70C43753039}" type="datetime1">
              <a:rPr lang="fr-FR" smtClean="0"/>
              <a:t>19/10/2021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3A6F7-CB0E-4EDB-BD75-E7B01059192C}" type="datetime1">
              <a:rPr lang="fr-FR" smtClean="0"/>
              <a:t>19/10/2021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CC7-74CC-4E4A-A068-36556982B2AA}" type="datetime1">
              <a:rPr lang="fr-FR" smtClean="0"/>
              <a:t>19/10/2021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33930-52DA-4628-BDA1-E3B41BEE1C14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1.4 My house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1.wav"/><Relationship Id="rId7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2.wav"/><Relationship Id="rId7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3.wav"/><Relationship Id="rId7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5" Type="http://schemas.openxmlformats.org/officeDocument/2006/relationships/image" Target="../media/image19.png"/><Relationship Id="rId10" Type="http://schemas.openxmlformats.org/officeDocument/2006/relationships/audio" Target="../media/audio18.wav"/><Relationship Id="rId4" Type="http://schemas.openxmlformats.org/officeDocument/2006/relationships/audio" Target="../media/audio15.wav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audio" Target="../media/audio1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15.wav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audio" Target="../media/audio17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audio" Target="../media/audio1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15.wav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audio" Target="../media/audio1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audio" Target="../media/audio1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15.wav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audio" Target="../media/audio17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audio" Target="../media/audio1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15.wav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audio" Target="../media/audio1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2.wav"/><Relationship Id="rId7" Type="http://schemas.openxmlformats.org/officeDocument/2006/relationships/image" Target="../media/image1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audio" Target="../media/audio1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15.wav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audio" Target="../media/audio17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audio" Target="../media/audio1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15.wav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audio" Target="../media/audio17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audio" Target="../media/audio1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15.wav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audio" Target="../media/audio17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audio" Target="../media/audio1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15.wav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audio" Target="../media/audio17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5" Type="http://schemas.openxmlformats.org/officeDocument/2006/relationships/image" Target="../media/image19.png"/><Relationship Id="rId10" Type="http://schemas.openxmlformats.org/officeDocument/2006/relationships/audio" Target="../media/audio20.wav"/><Relationship Id="rId4" Type="http://schemas.openxmlformats.org/officeDocument/2006/relationships/audio" Target="../media/audio15.wav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4 -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House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How many rooms- 4 rooms - a big kitche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1/3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95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2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How many rooms- 5 rooms - a small toilet.wav"/>
            </a:hlinkClick>
          </p:cNvPr>
          <p:cNvSpPr/>
          <p:nvPr/>
        </p:nvSpPr>
        <p:spPr>
          <a:xfrm>
            <a:off x="4139952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2/3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6" y="527181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16185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81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How many rooms- 4 rooms - a small kitche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3/3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6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37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i_wake_up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9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i_have_breakfast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i_go_to_school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i_brush_my_teeth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0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302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9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i_wake_u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8184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i_have_breakfas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i_go_to_schoo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10" y="1528184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i_brush_my_teet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28184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095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i_wake_u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i_have_breakfas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i_go_to_schoo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i_brush_my_teet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13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189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i_wake_u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9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i_have_breakfas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426" y="15217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i_go_to_schoo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i_brush_my_teet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50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i_wake_u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9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i_have_breakfas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17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i_go_to_schoo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i_brush_my_teet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03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pic>
        <p:nvPicPr>
          <p:cNvPr id="6" name="N1 - S1 My Home - S4 My hou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19" y="1268760"/>
            <a:ext cx="8705173" cy="48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73624" y="1196752"/>
            <a:ext cx="504056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 </a:t>
            </a:r>
            <a:r>
              <a:rPr lang="en-US" sz="2000" dirty="0"/>
              <a:t>Lucy: “Come with me! I’m going to show you my bedroom!” </a:t>
            </a:r>
          </a:p>
          <a:p>
            <a:pPr algn="just"/>
            <a:r>
              <a:rPr lang="en-US" sz="2000" dirty="0"/>
              <a:t>Tom: “How many rooms are there in your flat?” </a:t>
            </a:r>
          </a:p>
          <a:p>
            <a:pPr algn="just"/>
            <a:r>
              <a:rPr lang="en-US" sz="2000" dirty="0"/>
              <a:t>Lucy: “There are 9 rooms in my </a:t>
            </a:r>
            <a:r>
              <a:rPr lang="en-US" sz="2000" dirty="0" err="1"/>
              <a:t>appartment</a:t>
            </a:r>
            <a:r>
              <a:rPr lang="en-US" sz="2000" dirty="0"/>
              <a:t>: a living room, a kitchen, 5 bedrooms, a bathroom and a toilet</a:t>
            </a:r>
            <a:r>
              <a:rPr lang="en-US" sz="2000" dirty="0" smtClean="0"/>
              <a:t>.”</a:t>
            </a:r>
          </a:p>
          <a:p>
            <a:pPr algn="just"/>
            <a:r>
              <a:rPr lang="en-US" sz="2000" dirty="0" smtClean="0"/>
              <a:t> </a:t>
            </a:r>
            <a:r>
              <a:rPr lang="fr-FR" sz="2000" dirty="0" smtClean="0"/>
              <a:t>Tom</a:t>
            </a:r>
            <a:r>
              <a:rPr lang="fr-FR" sz="2000" dirty="0"/>
              <a:t>: “Oh! </a:t>
            </a:r>
            <a:r>
              <a:rPr lang="fr-FR" sz="2000" dirty="0" err="1"/>
              <a:t>It’s</a:t>
            </a:r>
            <a:r>
              <a:rPr lang="fr-FR" sz="2000" dirty="0"/>
              <a:t> </a:t>
            </a:r>
            <a:r>
              <a:rPr lang="fr-FR" sz="2000" dirty="0" err="1"/>
              <a:t>huge</a:t>
            </a:r>
            <a:r>
              <a:rPr lang="fr-FR" sz="2000" dirty="0"/>
              <a:t>!” </a:t>
            </a:r>
          </a:p>
          <a:p>
            <a:pPr algn="just"/>
            <a:r>
              <a:rPr lang="en-US" sz="2000" dirty="0"/>
              <a:t>Lucy: “This is the kitchen... and over there, there are the bathroom and the toilets.” </a:t>
            </a:r>
          </a:p>
          <a:p>
            <a:pPr algn="just"/>
            <a:r>
              <a:rPr lang="fr-FR" sz="2000" dirty="0"/>
              <a:t>Tom: “</a:t>
            </a:r>
            <a:r>
              <a:rPr lang="fr-FR" sz="2000" dirty="0" err="1"/>
              <a:t>It’s</a:t>
            </a:r>
            <a:r>
              <a:rPr lang="fr-FR" sz="2000" dirty="0"/>
              <a:t> </a:t>
            </a:r>
            <a:r>
              <a:rPr lang="fr-FR" sz="2000" dirty="0" err="1"/>
              <a:t>really</a:t>
            </a:r>
            <a:r>
              <a:rPr lang="fr-FR" sz="2000" dirty="0"/>
              <a:t> </a:t>
            </a:r>
            <a:r>
              <a:rPr lang="fr-FR" sz="2000" dirty="0" err="1"/>
              <a:t>nice</a:t>
            </a:r>
            <a:r>
              <a:rPr lang="fr-FR" sz="2000" dirty="0"/>
              <a:t>!” </a:t>
            </a:r>
          </a:p>
          <a:p>
            <a:pPr algn="just"/>
            <a:r>
              <a:rPr lang="en-US" sz="2000" dirty="0"/>
              <a:t>Lucy: “Tomorrow morning, we’re going to my school.” </a:t>
            </a:r>
          </a:p>
          <a:p>
            <a:pPr algn="just"/>
            <a:r>
              <a:rPr lang="en-US" sz="2000" dirty="0"/>
              <a:t>Tom: “Great! I can’t wait for it! What do you do in the morning?” </a:t>
            </a:r>
          </a:p>
          <a:p>
            <a:pPr algn="just"/>
            <a:r>
              <a:rPr lang="en-US" sz="2000" dirty="0"/>
              <a:t>Lucy: “</a:t>
            </a:r>
            <a:r>
              <a:rPr lang="en-US" sz="2000" dirty="0" err="1"/>
              <a:t>Ummmm</a:t>
            </a:r>
            <a:r>
              <a:rPr lang="en-US" sz="2000" dirty="0"/>
              <a:t>. I wake up, I have breakfast, I brush my teeth and I go to school.” </a:t>
            </a:r>
            <a:endParaRPr lang="fr-FR" sz="20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pic>
        <p:nvPicPr>
          <p:cNvPr id="7" name="N1 - S1 My Home - S4 My hou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19" y="1268760"/>
            <a:ext cx="3610407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4" name="TT_Round_and-round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411760" y="5151190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Round and round the rugged rock the ragged rascal ran.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How many rooms- 5 rooms - a small toilet.wav"/>
            </a:hlinkClick>
          </p:cNvPr>
          <p:cNvSpPr/>
          <p:nvPr/>
        </p:nvSpPr>
        <p:spPr>
          <a:xfrm>
            <a:off x="5073175" y="4365104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8" y="2636912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95" y="2694172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Bouton d'action : Son 14">
            <a:hlinkClick r:id="" action="ppaction://noaction" highlightClick="1">
              <a:snd r:embed="rId6" name="How many rooms- 4 rooms - a small kitchen.wav"/>
            </a:hlinkClick>
          </p:cNvPr>
          <p:cNvSpPr/>
          <p:nvPr/>
        </p:nvSpPr>
        <p:spPr>
          <a:xfrm>
            <a:off x="970806" y="126876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57" y="2686035"/>
            <a:ext cx="1638298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sp>
        <p:nvSpPr>
          <p:cNvPr id="28" name="Bouton d'action : Son 27">
            <a:hlinkClick r:id="" action="ppaction://noaction" highlightClick="1">
              <a:snd r:embed="rId8" name="How many rooms- 4 rooms - a big kitchen.wav"/>
            </a:hlinkClick>
          </p:cNvPr>
          <p:cNvSpPr/>
          <p:nvPr/>
        </p:nvSpPr>
        <p:spPr>
          <a:xfrm>
            <a:off x="3829407" y="126876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Bouton d'action : Son 15">
            <a:hlinkClick r:id="" action="ppaction://noaction" highlightClick="1">
              <a:snd r:embed="rId6" name="How many rooms- 4 rooms - a small kitchen.wav"/>
            </a:hlinkClick>
          </p:cNvPr>
          <p:cNvSpPr/>
          <p:nvPr/>
        </p:nvSpPr>
        <p:spPr>
          <a:xfrm>
            <a:off x="970806" y="4365104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Bouton d'action : Son 18">
            <a:hlinkClick r:id="" action="ppaction://noaction" highlightClick="1">
              <a:snd r:embed="rId3" name="How many rooms- 5 rooms - a small toilet.wav"/>
            </a:hlinkClick>
          </p:cNvPr>
          <p:cNvSpPr/>
          <p:nvPr/>
        </p:nvSpPr>
        <p:spPr>
          <a:xfrm>
            <a:off x="2411760" y="126876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Bouton d'action : Son 19">
            <a:hlinkClick r:id="" action="ppaction://noaction" highlightClick="1">
              <a:snd r:embed="rId8" name="How many rooms- 4 rooms - a big kitchen.wav"/>
            </a:hlinkClick>
          </p:cNvPr>
          <p:cNvSpPr/>
          <p:nvPr/>
        </p:nvSpPr>
        <p:spPr>
          <a:xfrm>
            <a:off x="3017162" y="4358933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2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</p:childTnLst>
        </p:cTn>
      </p:par>
    </p:tnLst>
    <p:bldLst>
      <p:bldP spid="3" grpId="0" animBg="1"/>
      <p:bldP spid="16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i_wake_u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9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i_have_breakfas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17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i_go_to_schoo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i_brush_my_teet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661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i_wake_u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8184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i_have_breakfas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i_go_to_schoo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10" y="1528184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i_brush_my_teet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28184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239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i_wake_u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9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i_have_breakfas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426" y="15217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i_go_to_schoo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i_brush_my_teet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274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i_wake_u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i_have_breakfas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i_go_to_schoo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i_brush_my_teet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13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251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251600" y="1268760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- How </a:t>
            </a:r>
            <a:r>
              <a:rPr lang="fr-FR" sz="2800" dirty="0" err="1" smtClean="0">
                <a:solidFill>
                  <a:srgbClr val="0000FF"/>
                </a:solidFill>
              </a:rPr>
              <a:t>many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rooms</a:t>
            </a:r>
            <a:r>
              <a:rPr lang="fr-FR" sz="2800" dirty="0" smtClean="0">
                <a:solidFill>
                  <a:srgbClr val="0000FF"/>
                </a:solidFill>
              </a:rPr>
              <a:t> are </a:t>
            </a:r>
            <a:r>
              <a:rPr lang="fr-FR" sz="2800" dirty="0" err="1" smtClean="0">
                <a:solidFill>
                  <a:srgbClr val="0000FF"/>
                </a:solidFill>
              </a:rPr>
              <a:t>there</a:t>
            </a:r>
            <a:r>
              <a:rPr lang="fr-FR" sz="2800" dirty="0" smtClean="0">
                <a:solidFill>
                  <a:srgbClr val="0000FF"/>
                </a:solidFill>
              </a:rPr>
              <a:t> in </a:t>
            </a:r>
            <a:r>
              <a:rPr lang="fr-FR" sz="2800" dirty="0" err="1" smtClean="0">
                <a:solidFill>
                  <a:srgbClr val="0000FF"/>
                </a:solidFill>
              </a:rPr>
              <a:t>your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apartment</a:t>
            </a:r>
            <a:r>
              <a:rPr lang="fr-FR" sz="2800" dirty="0" smtClean="0">
                <a:solidFill>
                  <a:srgbClr val="0000FF"/>
                </a:solidFill>
              </a:rPr>
              <a:t> / house 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33661" y="3429000"/>
            <a:ext cx="616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What</a:t>
            </a:r>
            <a:r>
              <a:rPr lang="fr-FR" sz="2800" dirty="0" smtClean="0">
                <a:solidFill>
                  <a:srgbClr val="0000FF"/>
                </a:solidFill>
              </a:rPr>
              <a:t> do </a:t>
            </a:r>
            <a:r>
              <a:rPr lang="fr-FR" sz="2800" dirty="0" err="1" smtClean="0">
                <a:solidFill>
                  <a:srgbClr val="0000FF"/>
                </a:solidFill>
              </a:rPr>
              <a:t>you</a:t>
            </a:r>
            <a:r>
              <a:rPr lang="fr-FR" sz="2800" dirty="0" smtClean="0">
                <a:solidFill>
                  <a:srgbClr val="0000FF"/>
                </a:solidFill>
              </a:rPr>
              <a:t> do in the </a:t>
            </a:r>
            <a:r>
              <a:rPr lang="fr-FR" sz="2800" dirty="0" err="1" smtClean="0">
                <a:solidFill>
                  <a:srgbClr val="0000FF"/>
                </a:solidFill>
              </a:rPr>
              <a:t>morning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971600" y="4365104"/>
            <a:ext cx="1849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I </a:t>
            </a:r>
            <a:r>
              <a:rPr lang="fr-FR" sz="2800" dirty="0" err="1" smtClean="0">
                <a:solidFill>
                  <a:srgbClr val="0000FF"/>
                </a:solidFill>
              </a:rPr>
              <a:t>wake</a:t>
            </a:r>
            <a:r>
              <a:rPr lang="fr-FR" sz="2800" dirty="0" smtClean="0">
                <a:solidFill>
                  <a:srgbClr val="0000FF"/>
                </a:solidFill>
              </a:rPr>
              <a:t> up.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224558" y="2276872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- There are … </a:t>
            </a:r>
            <a:r>
              <a:rPr lang="fr-FR" sz="2800" dirty="0" err="1" smtClean="0">
                <a:solidFill>
                  <a:srgbClr val="0000FF"/>
                </a:solidFill>
              </a:rPr>
              <a:t>rooms</a:t>
            </a:r>
            <a:r>
              <a:rPr lang="fr-FR" sz="2800" dirty="0" smtClean="0">
                <a:solidFill>
                  <a:srgbClr val="0000FF"/>
                </a:solidFill>
              </a:rPr>
              <a:t> in </a:t>
            </a:r>
            <a:r>
              <a:rPr lang="fr-FR" sz="2800" dirty="0" err="1" smtClean="0">
                <a:solidFill>
                  <a:srgbClr val="0000FF"/>
                </a:solidFill>
              </a:rPr>
              <a:t>my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apartment</a:t>
            </a:r>
            <a:r>
              <a:rPr lang="fr-FR" sz="2800" dirty="0" smtClean="0">
                <a:solidFill>
                  <a:srgbClr val="0000FF"/>
                </a:solidFill>
              </a:rPr>
              <a:t> / house.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971600" y="573325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I have breakfast.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292080" y="436510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I </a:t>
            </a:r>
            <a:r>
              <a:rPr lang="fr-FR" sz="2800" dirty="0" err="1" smtClean="0">
                <a:solidFill>
                  <a:srgbClr val="0000FF"/>
                </a:solidFill>
              </a:rPr>
              <a:t>brush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my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teeth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292080" y="573325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I go to </a:t>
            </a:r>
            <a:r>
              <a:rPr lang="fr-FR" sz="2800" dirty="0" err="1" smtClean="0">
                <a:solidFill>
                  <a:srgbClr val="0000FF"/>
                </a:solidFill>
              </a:rPr>
              <a:t>school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pic>
        <p:nvPicPr>
          <p:cNvPr id="27" name="Image 26">
            <a:hlinkClick r:id="" action="ppaction://noaction">
              <a:snd r:embed="rId2" name="i_wake_up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416832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4" name="i_have_breakfast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5570766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Image 33">
            <a:hlinkClick r:id="" action="ppaction://noaction">
              <a:snd r:embed="rId6" name="i_go_to_school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80" y="5570766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>
            <a:hlinkClick r:id="" action="ppaction://noaction">
              <a:snd r:embed="rId8" name="i_brush_my_teeth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195" y="416832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Bouton d’action : Suivant 7">
            <a:hlinkClick r:id="" action="ppaction://hlinkshowjump?jump=nextslide" highlightClick="1">
              <a:snd r:embed="rId10" name="how_many_rooms.wav"/>
            </a:hlinkClick>
          </p:cNvPr>
          <p:cNvSpPr/>
          <p:nvPr/>
        </p:nvSpPr>
        <p:spPr>
          <a:xfrm>
            <a:off x="8046243" y="1791980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09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0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27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93" y="3515022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1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876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 dirty="0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1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056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1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68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33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89" y="152056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67" y="354444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341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59" y="152818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29" y="152818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30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94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3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8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073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04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05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0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370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0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535340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0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459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3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4" y="3537994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44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1.4 My house -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an_apartmen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80742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building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kitchen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87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edroom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0742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living_room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3464918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bathroom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425" y="1490828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toil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3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543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468</Words>
  <Application>Microsoft Office PowerPoint</Application>
  <PresentationFormat>Affichage à l'écran (4:3)</PresentationFormat>
  <Paragraphs>71</Paragraphs>
  <Slides>25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repeat</vt:lpstr>
      <vt:lpstr>What’s missing ?</vt:lpstr>
      <vt:lpstr>What’s missing ?</vt:lpstr>
      <vt:lpstr>What’s missing ?</vt:lpstr>
      <vt:lpstr>What’s missing ?</vt:lpstr>
      <vt:lpstr>Look, listen and focus on what you understand.</vt:lpstr>
      <vt:lpstr>Look, listen and focus on what you understand.</vt:lpstr>
      <vt:lpstr>Listen and click on the right picture.</vt:lpstr>
      <vt:lpstr>What’s missing ?</vt:lpstr>
      <vt:lpstr>What’s missing ?</vt:lpstr>
      <vt:lpstr>What’s missing ?</vt:lpstr>
      <vt:lpstr>What’s missing ?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53</cp:revision>
  <dcterms:created xsi:type="dcterms:W3CDTF">2021-09-22T15:46:35Z</dcterms:created>
  <dcterms:modified xsi:type="dcterms:W3CDTF">2021-10-19T05:41:38Z</dcterms:modified>
</cp:coreProperties>
</file>