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314" r:id="rId5"/>
    <p:sldId id="319" r:id="rId6"/>
    <p:sldId id="318" r:id="rId7"/>
    <p:sldId id="315" r:id="rId8"/>
    <p:sldId id="313" r:id="rId9"/>
    <p:sldId id="303" r:id="rId10"/>
    <p:sldId id="317" r:id="rId11"/>
    <p:sldId id="316" r:id="rId12"/>
    <p:sldId id="268" r:id="rId13"/>
    <p:sldId id="269" r:id="rId14"/>
    <p:sldId id="325" r:id="rId15"/>
    <p:sldId id="322" r:id="rId16"/>
    <p:sldId id="320" r:id="rId17"/>
    <p:sldId id="324" r:id="rId18"/>
    <p:sldId id="323" r:id="rId19"/>
    <p:sldId id="321" r:id="rId20"/>
    <p:sldId id="326" r:id="rId21"/>
    <p:sldId id="278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EC7C-0BAD-49A5-8C6D-978410C9BED4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0C42B-8591-484F-ABA8-67C70E869FE2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FDB8-5455-42C2-B216-48683DEE3BA4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C6E2-A6CA-4720-B85A-7AD0DF2C45C4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D278-7431-4F4E-9377-134E7F9D256C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3F2B-1C4C-4697-9907-99727EC5FB4D}" type="datetime1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DB45-AC05-4E7A-A7FC-4455170EAD4A}" type="datetime1">
              <a:rPr lang="fr-FR" smtClean="0"/>
              <a:t>19/10/2021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04A3-6431-4275-81F5-D1DBF5E5877D}" type="datetime1">
              <a:rPr lang="fr-FR" smtClean="0"/>
              <a:t>19/10/2021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35FA-A263-4952-8F49-41FC5F902C1D}" type="datetime1">
              <a:rPr lang="fr-FR" smtClean="0"/>
              <a:t>19/10/2021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4D90-DA31-41EE-A3DB-61AD494CC194}" type="datetime1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52B4-151F-4828-9D7E-0A530513E1F5}" type="datetime1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82E2-FA08-403D-9CE2-675B1ED3D550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1.4 My house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House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59" y="152818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29" y="152818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30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94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3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8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60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0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535340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0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79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436833"/>
            <a:ext cx="8208907" cy="463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5" name="N1 - S1 My Home - S4 My hou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130" y="1268760"/>
            <a:ext cx="863918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59" y="152818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29" y="152818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30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94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3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8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720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04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05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0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07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4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880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 dirty="0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056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1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8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33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89" y="152056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7" y="354444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13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074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87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074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464918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25" y="1490828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11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9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0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27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93" y="351502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026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Round_and-round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1.4 My </a:t>
            </a:r>
            <a:r>
              <a:rPr lang="en-US" dirty="0" smtClean="0"/>
              <a:t>house </a:t>
            </a:r>
            <a:r>
              <a:rPr lang="en-US" dirty="0" smtClean="0"/>
              <a:t>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0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535340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0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432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470645" y="1152648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</a:t>
            </a:r>
            <a:r>
              <a:rPr lang="fr-FR" sz="2800" dirty="0" smtClean="0"/>
              <a:t>n </a:t>
            </a:r>
            <a:r>
              <a:rPr lang="fr-FR" sz="2800" dirty="0" err="1" smtClean="0"/>
              <a:t>apartment</a:t>
            </a:r>
            <a:r>
              <a:rPr lang="fr-FR" sz="2800" dirty="0" smtClean="0"/>
              <a:t> </a:t>
            </a:r>
          </a:p>
          <a:p>
            <a:r>
              <a:rPr lang="fr-FR" sz="2800" dirty="0" smtClean="0"/>
              <a:t>a flat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470645" y="280739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building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470645" y="4230913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living-room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473721" y="568763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bathroom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795342" y="136809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bedroom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796136" y="281306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kitchen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791125" y="4230913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toilet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26" name="Image 25">
            <a:hlinkClick r:id="" action="ppaction://noaction">
              <a:snd r:embed="rId2" name="an_apartmen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9" y="126970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4" name="a_building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9" y="270900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6" name="a_kitchen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19" y="268285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8" name="a_bedroom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29" y="126970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0" name="a_living_room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9" y="4132523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2" name="a_bathroom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9" y="558924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4" name="a_toilet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29" y="4132523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n_apartmen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building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kitchen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bedroom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a_living_room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5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a_bathroom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a_toilet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5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060001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4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953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9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0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27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93" y="351502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42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04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05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0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92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074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87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074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464918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25" y="1490828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8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1</a:t>
            </a:r>
            <a:endParaRPr lang="fr-FR" dirty="0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056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1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8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33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89" y="152056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7" y="354444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353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214</Words>
  <Application>Microsoft Office PowerPoint</Application>
  <PresentationFormat>Affichage à l'écran (4:3)</PresentationFormat>
  <Paragraphs>52</Paragraphs>
  <Slides>21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35</cp:revision>
  <dcterms:created xsi:type="dcterms:W3CDTF">2021-09-22T15:46:35Z</dcterms:created>
  <dcterms:modified xsi:type="dcterms:W3CDTF">2021-10-19T05:41:12Z</dcterms:modified>
</cp:coreProperties>
</file>