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6" r:id="rId2"/>
    <p:sldId id="311" r:id="rId3"/>
    <p:sldId id="363" r:id="rId4"/>
    <p:sldId id="362" r:id="rId5"/>
    <p:sldId id="361" r:id="rId6"/>
    <p:sldId id="358" r:id="rId7"/>
    <p:sldId id="357" r:id="rId8"/>
    <p:sldId id="359" r:id="rId9"/>
    <p:sldId id="360" r:id="rId10"/>
    <p:sldId id="364" r:id="rId11"/>
    <p:sldId id="298" r:id="rId12"/>
    <p:sldId id="279" r:id="rId13"/>
    <p:sldId id="300" r:id="rId14"/>
    <p:sldId id="299" r:id="rId15"/>
    <p:sldId id="301" r:id="rId16"/>
    <p:sldId id="302" r:id="rId17"/>
    <p:sldId id="322" r:id="rId18"/>
    <p:sldId id="323" r:id="rId19"/>
    <p:sldId id="269" r:id="rId20"/>
    <p:sldId id="289" r:id="rId21"/>
    <p:sldId id="340" r:id="rId22"/>
    <p:sldId id="371" r:id="rId23"/>
    <p:sldId id="372" r:id="rId24"/>
    <p:sldId id="365" r:id="rId25"/>
    <p:sldId id="370" r:id="rId26"/>
    <p:sldId id="369" r:id="rId27"/>
    <p:sldId id="368" r:id="rId28"/>
    <p:sldId id="367" r:id="rId29"/>
    <p:sldId id="366" r:id="rId30"/>
    <p:sldId id="373" r:id="rId31"/>
    <p:sldId id="374" r:id="rId32"/>
    <p:sldId id="375" r:id="rId33"/>
    <p:sldId id="376" r:id="rId34"/>
    <p:sldId id="377" r:id="rId35"/>
    <p:sldId id="378" r:id="rId36"/>
    <p:sldId id="379" r:id="rId37"/>
    <p:sldId id="380" r:id="rId38"/>
    <p:sldId id="282" r:id="rId3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51" autoAdjust="0"/>
    <p:restoredTop sz="94664" autoAdjust="0"/>
  </p:normalViewPr>
  <p:slideViewPr>
    <p:cSldViewPr>
      <p:cViewPr varScale="1">
        <p:scale>
          <a:sx n="80" d="100"/>
          <a:sy n="80" d="100"/>
        </p:scale>
        <p:origin x="-1075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8BAA0-0A0D-4B01-BD55-DE28D2505427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CB5B1-6660-4D57-97E8-436D016ED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9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50F48-BDA3-4101-A6A7-E3442DA14ABF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AC992-015F-439A-ACE2-82464F17C94F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ECF7-E7ED-402B-BC32-6642E798D450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BC6E0-4041-4881-BD13-90EE0818467D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8745A-B4A1-460A-A810-BCA41965AB4E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9C5F7-62AE-4AD0-AA39-A33454CAA98A}" type="datetime1">
              <a:rPr lang="fr-FR" smtClean="0"/>
              <a:t>17/10/2021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2659-2B46-4BF0-8369-FF140848F9CE}" type="datetime1">
              <a:rPr lang="fr-FR" smtClean="0"/>
              <a:t>17/10/2021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DA981-638D-42CA-B010-FFB941CC67DE}" type="datetime1">
              <a:rPr lang="fr-FR" smtClean="0"/>
              <a:t>17/10/2021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A582-148D-423F-AA17-078A330F738A}" type="datetime1">
              <a:rPr lang="fr-FR" smtClean="0"/>
              <a:t>17/10/2021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0DF2F-A36B-40F0-9332-3ECA64241111}" type="datetime1">
              <a:rPr lang="fr-FR" smtClean="0"/>
              <a:t>17/10/2021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F32CD-7EF7-495B-B679-53CF1F938FBC}" type="datetime1">
              <a:rPr lang="fr-FR" smtClean="0"/>
              <a:t>17/10/2021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3FED0-3474-43A0-ABDD-62291E2DD5ED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1.4 House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2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3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4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5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6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7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8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9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audio" Target="../media/audio2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14.wav"/><Relationship Id="rId18" Type="http://schemas.openxmlformats.org/officeDocument/2006/relationships/image" Target="../media/image20.png"/><Relationship Id="rId3" Type="http://schemas.openxmlformats.org/officeDocument/2006/relationships/audio" Target="../media/audio13.wav"/><Relationship Id="rId7" Type="http://schemas.openxmlformats.org/officeDocument/2006/relationships/audio" Target="../media/audio16.wav"/><Relationship Id="rId12" Type="http://schemas.openxmlformats.org/officeDocument/2006/relationships/image" Target="../media/image22.png"/><Relationship Id="rId17" Type="http://schemas.openxmlformats.org/officeDocument/2006/relationships/audio" Target="../media/audio19.wav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8.wav"/><Relationship Id="rId5" Type="http://schemas.openxmlformats.org/officeDocument/2006/relationships/audio" Target="../media/audio15.wav"/><Relationship Id="rId15" Type="http://schemas.openxmlformats.org/officeDocument/2006/relationships/audio" Target="../media/audio17.wav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14.wav"/><Relationship Id="rId18" Type="http://schemas.openxmlformats.org/officeDocument/2006/relationships/image" Target="../media/image20.png"/><Relationship Id="rId3" Type="http://schemas.openxmlformats.org/officeDocument/2006/relationships/audio" Target="../media/audio13.wav"/><Relationship Id="rId7" Type="http://schemas.openxmlformats.org/officeDocument/2006/relationships/audio" Target="../media/audio16.wav"/><Relationship Id="rId12" Type="http://schemas.openxmlformats.org/officeDocument/2006/relationships/image" Target="../media/image22.png"/><Relationship Id="rId17" Type="http://schemas.openxmlformats.org/officeDocument/2006/relationships/audio" Target="../media/audio19.wav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8.wav"/><Relationship Id="rId5" Type="http://schemas.openxmlformats.org/officeDocument/2006/relationships/audio" Target="../media/audio15.wav"/><Relationship Id="rId15" Type="http://schemas.openxmlformats.org/officeDocument/2006/relationships/audio" Target="../media/audio17.wav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14.wav"/><Relationship Id="rId18" Type="http://schemas.openxmlformats.org/officeDocument/2006/relationships/image" Target="../media/image20.png"/><Relationship Id="rId3" Type="http://schemas.openxmlformats.org/officeDocument/2006/relationships/audio" Target="../media/audio13.wav"/><Relationship Id="rId7" Type="http://schemas.openxmlformats.org/officeDocument/2006/relationships/audio" Target="../media/audio16.wav"/><Relationship Id="rId12" Type="http://schemas.openxmlformats.org/officeDocument/2006/relationships/image" Target="../media/image22.png"/><Relationship Id="rId17" Type="http://schemas.openxmlformats.org/officeDocument/2006/relationships/audio" Target="../media/audio19.wav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8.wav"/><Relationship Id="rId5" Type="http://schemas.openxmlformats.org/officeDocument/2006/relationships/audio" Target="../media/audio15.wav"/><Relationship Id="rId15" Type="http://schemas.openxmlformats.org/officeDocument/2006/relationships/audio" Target="../media/audio17.wav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14.wav"/><Relationship Id="rId18" Type="http://schemas.openxmlformats.org/officeDocument/2006/relationships/image" Target="../media/image20.png"/><Relationship Id="rId3" Type="http://schemas.openxmlformats.org/officeDocument/2006/relationships/audio" Target="../media/audio13.wav"/><Relationship Id="rId7" Type="http://schemas.openxmlformats.org/officeDocument/2006/relationships/audio" Target="../media/audio16.wav"/><Relationship Id="rId12" Type="http://schemas.openxmlformats.org/officeDocument/2006/relationships/image" Target="../media/image22.png"/><Relationship Id="rId17" Type="http://schemas.openxmlformats.org/officeDocument/2006/relationships/audio" Target="../media/audio19.wav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8.wav"/><Relationship Id="rId5" Type="http://schemas.openxmlformats.org/officeDocument/2006/relationships/audio" Target="../media/audio15.wav"/><Relationship Id="rId15" Type="http://schemas.openxmlformats.org/officeDocument/2006/relationships/audio" Target="../media/audio17.wav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14.wav"/><Relationship Id="rId18" Type="http://schemas.openxmlformats.org/officeDocument/2006/relationships/image" Target="../media/image20.png"/><Relationship Id="rId3" Type="http://schemas.openxmlformats.org/officeDocument/2006/relationships/audio" Target="../media/audio13.wav"/><Relationship Id="rId7" Type="http://schemas.openxmlformats.org/officeDocument/2006/relationships/audio" Target="../media/audio16.wav"/><Relationship Id="rId12" Type="http://schemas.openxmlformats.org/officeDocument/2006/relationships/image" Target="../media/image22.png"/><Relationship Id="rId17" Type="http://schemas.openxmlformats.org/officeDocument/2006/relationships/audio" Target="../media/audio19.wav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8.wav"/><Relationship Id="rId5" Type="http://schemas.openxmlformats.org/officeDocument/2006/relationships/audio" Target="../media/audio15.wav"/><Relationship Id="rId15" Type="http://schemas.openxmlformats.org/officeDocument/2006/relationships/audio" Target="../media/audio17.wav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14.wav"/><Relationship Id="rId18" Type="http://schemas.openxmlformats.org/officeDocument/2006/relationships/image" Target="../media/image20.png"/><Relationship Id="rId3" Type="http://schemas.openxmlformats.org/officeDocument/2006/relationships/audio" Target="../media/audio13.wav"/><Relationship Id="rId7" Type="http://schemas.openxmlformats.org/officeDocument/2006/relationships/audio" Target="../media/audio16.wav"/><Relationship Id="rId12" Type="http://schemas.openxmlformats.org/officeDocument/2006/relationships/image" Target="../media/image22.png"/><Relationship Id="rId17" Type="http://schemas.openxmlformats.org/officeDocument/2006/relationships/audio" Target="../media/audio19.wav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8.wav"/><Relationship Id="rId5" Type="http://schemas.openxmlformats.org/officeDocument/2006/relationships/audio" Target="../media/audio15.wav"/><Relationship Id="rId15" Type="http://schemas.openxmlformats.org/officeDocument/2006/relationships/audio" Target="../media/audio17.wav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14.wav"/><Relationship Id="rId18" Type="http://schemas.openxmlformats.org/officeDocument/2006/relationships/image" Target="../media/image20.png"/><Relationship Id="rId3" Type="http://schemas.openxmlformats.org/officeDocument/2006/relationships/audio" Target="../media/audio13.wav"/><Relationship Id="rId7" Type="http://schemas.openxmlformats.org/officeDocument/2006/relationships/audio" Target="../media/audio16.wav"/><Relationship Id="rId12" Type="http://schemas.openxmlformats.org/officeDocument/2006/relationships/image" Target="../media/image22.png"/><Relationship Id="rId17" Type="http://schemas.openxmlformats.org/officeDocument/2006/relationships/audio" Target="../media/audio19.wav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8.wav"/><Relationship Id="rId5" Type="http://schemas.openxmlformats.org/officeDocument/2006/relationships/audio" Target="../media/audio15.wav"/><Relationship Id="rId15" Type="http://schemas.openxmlformats.org/officeDocument/2006/relationships/audio" Target="../media/audio17.wav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14.wav"/><Relationship Id="rId18" Type="http://schemas.openxmlformats.org/officeDocument/2006/relationships/image" Target="../media/image20.png"/><Relationship Id="rId3" Type="http://schemas.openxmlformats.org/officeDocument/2006/relationships/audio" Target="../media/audio13.wav"/><Relationship Id="rId7" Type="http://schemas.openxmlformats.org/officeDocument/2006/relationships/audio" Target="../media/audio16.wav"/><Relationship Id="rId12" Type="http://schemas.openxmlformats.org/officeDocument/2006/relationships/image" Target="../media/image22.png"/><Relationship Id="rId17" Type="http://schemas.openxmlformats.org/officeDocument/2006/relationships/audio" Target="../media/audio19.wav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8.wav"/><Relationship Id="rId5" Type="http://schemas.openxmlformats.org/officeDocument/2006/relationships/audio" Target="../media/audio15.wav"/><Relationship Id="rId15" Type="http://schemas.openxmlformats.org/officeDocument/2006/relationships/audio" Target="../media/audio17.wav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14.wav"/><Relationship Id="rId18" Type="http://schemas.openxmlformats.org/officeDocument/2006/relationships/image" Target="../media/image20.png"/><Relationship Id="rId3" Type="http://schemas.openxmlformats.org/officeDocument/2006/relationships/audio" Target="../media/audio13.wav"/><Relationship Id="rId7" Type="http://schemas.openxmlformats.org/officeDocument/2006/relationships/audio" Target="../media/audio16.wav"/><Relationship Id="rId12" Type="http://schemas.openxmlformats.org/officeDocument/2006/relationships/image" Target="../media/image22.png"/><Relationship Id="rId17" Type="http://schemas.openxmlformats.org/officeDocument/2006/relationships/audio" Target="../media/audio19.wav"/><Relationship Id="rId2" Type="http://schemas.openxmlformats.org/officeDocument/2006/relationships/audio" Target="../media/audio2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8.wav"/><Relationship Id="rId5" Type="http://schemas.openxmlformats.org/officeDocument/2006/relationships/audio" Target="../media/audio15.wav"/><Relationship Id="rId15" Type="http://schemas.openxmlformats.org/officeDocument/2006/relationships/audio" Target="../media/audio17.wav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audio" Target="../media/audio12.wav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1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2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3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4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5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6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7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8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14.wav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12" Type="http://schemas.openxmlformats.org/officeDocument/2006/relationships/image" Target="../media/image17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audio" Target="../media/audio12.wav"/><Relationship Id="rId5" Type="http://schemas.openxmlformats.org/officeDocument/2006/relationships/audio" Target="../media/audio16.wav"/><Relationship Id="rId10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audio" Target="../media/audio18.wav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4 - House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18" name="Groupe 17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Ellipse 23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9" name="ZoneTexte 1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75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58160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62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7" y="139401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206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uppy_microwav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81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uppy_tv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2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ortoise_shelf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39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12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cat_chai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49" y="3237537"/>
            <a:ext cx="1638299" cy="1408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167040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37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cat_fridg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23951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129555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161854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9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cat_armchai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68" y="3237537"/>
            <a:ext cx="1638298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20" y="5316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06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26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rabbit_behind_lamp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68" y="3237537"/>
            <a:ext cx="1638299" cy="1408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7/8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7587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6591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42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uppy_cupboard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3206118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3237536"/>
            <a:ext cx="1638299" cy="1408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8/8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3883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55" y="522887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05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pic>
        <p:nvPicPr>
          <p:cNvPr id="5" name="N2 - S1 My home  - S4 Hou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015887"/>
            <a:ext cx="8576230" cy="478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1.4 House – </a:t>
            </a:r>
            <a:r>
              <a:rPr lang="fr-FR" dirty="0" err="1" smtClean="0"/>
              <a:t>Step</a:t>
            </a:r>
            <a:r>
              <a:rPr lang="fr-FR" dirty="0" smtClean="0"/>
              <a:t> 2</a:t>
            </a:r>
            <a:endParaRPr lang="fr-FR" dirty="0"/>
          </a:p>
        </p:txBody>
      </p:sp>
      <p:sp>
        <p:nvSpPr>
          <p:cNvPr id="9" name="Bouton d’action : Suivant 8">
            <a:hlinkClick r:id="" action="ppaction://noaction" highlightClick="1">
              <a:snd r:embed="rId5" name="TT_The_big_beautiful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411760" y="522920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The beautiful big blue balloon bursts.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8751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51920" y="1340768"/>
            <a:ext cx="51125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/>
              <a:t>Lucy</a:t>
            </a:r>
            <a:r>
              <a:rPr lang="fr-FR" sz="2500" dirty="0"/>
              <a:t>: </a:t>
            </a:r>
            <a:r>
              <a:rPr lang="fr-FR" sz="2500" dirty="0" smtClean="0"/>
              <a:t>“ </a:t>
            </a:r>
            <a:r>
              <a:rPr lang="fr-FR" sz="2500" dirty="0" err="1" smtClean="0"/>
              <a:t>Where’s</a:t>
            </a:r>
            <a:r>
              <a:rPr lang="fr-FR" sz="2500" dirty="0" smtClean="0"/>
              <a:t> </a:t>
            </a:r>
            <a:r>
              <a:rPr lang="fr-FR" sz="2500" dirty="0" err="1"/>
              <a:t>your</a:t>
            </a:r>
            <a:r>
              <a:rPr lang="fr-FR" sz="2500" dirty="0"/>
              <a:t> </a:t>
            </a:r>
            <a:r>
              <a:rPr lang="fr-FR" sz="2500" dirty="0" err="1" smtClean="0"/>
              <a:t>kitten</a:t>
            </a:r>
            <a:r>
              <a:rPr lang="fr-FR" sz="2500" dirty="0" smtClean="0"/>
              <a:t> ? ” </a:t>
            </a:r>
            <a:endParaRPr lang="fr-FR" sz="2500" dirty="0"/>
          </a:p>
          <a:p>
            <a:pPr algn="just"/>
            <a:r>
              <a:rPr lang="en-US" sz="2500" dirty="0"/>
              <a:t>Tessa: </a:t>
            </a:r>
            <a:r>
              <a:rPr lang="en-US" sz="2500" dirty="0" smtClean="0"/>
              <a:t>“ I </a:t>
            </a:r>
            <a:r>
              <a:rPr lang="en-US" sz="2500" dirty="0"/>
              <a:t>don’t know. Maybe in the kitchen, next to the </a:t>
            </a:r>
            <a:r>
              <a:rPr lang="en-US" sz="2500" dirty="0" smtClean="0"/>
              <a:t>fridge ? ” </a:t>
            </a:r>
          </a:p>
          <a:p>
            <a:r>
              <a:rPr lang="fr-FR" sz="2500" dirty="0"/>
              <a:t>Lucy: </a:t>
            </a:r>
            <a:r>
              <a:rPr lang="fr-FR" sz="2500" dirty="0" smtClean="0"/>
              <a:t>“ </a:t>
            </a:r>
            <a:r>
              <a:rPr lang="fr-FR" sz="2500" dirty="0" err="1" smtClean="0"/>
              <a:t>Ummm</a:t>
            </a:r>
            <a:r>
              <a:rPr lang="fr-FR" sz="2500" dirty="0"/>
              <a:t>. </a:t>
            </a:r>
            <a:r>
              <a:rPr lang="fr-FR" sz="2500" dirty="0" err="1"/>
              <a:t>Where’s</a:t>
            </a:r>
            <a:r>
              <a:rPr lang="fr-FR" sz="2500" dirty="0"/>
              <a:t> </a:t>
            </a:r>
            <a:r>
              <a:rPr lang="fr-FR" sz="2500" dirty="0" err="1"/>
              <a:t>Tessa’s</a:t>
            </a:r>
            <a:r>
              <a:rPr lang="fr-FR" sz="2500" dirty="0"/>
              <a:t> </a:t>
            </a:r>
            <a:r>
              <a:rPr lang="fr-FR" sz="2500" dirty="0" smtClean="0"/>
              <a:t>cat ? </a:t>
            </a:r>
            <a:endParaRPr lang="fr-FR" sz="2500" dirty="0"/>
          </a:p>
          <a:p>
            <a:r>
              <a:rPr lang="en-US" sz="2500" dirty="0"/>
              <a:t>Tom: </a:t>
            </a:r>
            <a:r>
              <a:rPr lang="en-US" sz="2500" dirty="0" smtClean="0"/>
              <a:t>“ He’s </a:t>
            </a:r>
            <a:r>
              <a:rPr lang="en-US" sz="2500" dirty="0"/>
              <a:t>not in the cupboard.” </a:t>
            </a:r>
          </a:p>
          <a:p>
            <a:r>
              <a:rPr lang="en-US" sz="2500" dirty="0"/>
              <a:t>Lucy: </a:t>
            </a:r>
            <a:r>
              <a:rPr lang="en-US" sz="2500" dirty="0" smtClean="0"/>
              <a:t>“ He’s </a:t>
            </a:r>
            <a:r>
              <a:rPr lang="en-US" sz="2500" dirty="0"/>
              <a:t>not behind the fridge!” </a:t>
            </a:r>
          </a:p>
          <a:p>
            <a:r>
              <a:rPr lang="fr-FR" sz="2500" dirty="0"/>
              <a:t>Tessa: </a:t>
            </a:r>
            <a:r>
              <a:rPr lang="fr-FR" sz="2500" dirty="0" smtClean="0"/>
              <a:t>“ There </a:t>
            </a:r>
            <a:r>
              <a:rPr lang="fr-FR" sz="2500" dirty="0" err="1"/>
              <a:t>he</a:t>
            </a:r>
            <a:r>
              <a:rPr lang="fr-FR" sz="2500" dirty="0"/>
              <a:t> </a:t>
            </a:r>
            <a:r>
              <a:rPr lang="fr-FR" sz="2500" dirty="0" err="1"/>
              <a:t>is</a:t>
            </a:r>
            <a:r>
              <a:rPr lang="fr-FR" sz="2500" dirty="0"/>
              <a:t>!” </a:t>
            </a:r>
          </a:p>
          <a:p>
            <a:pPr algn="just"/>
            <a:r>
              <a:rPr lang="en-US" sz="2500" dirty="0"/>
              <a:t>Tessa: </a:t>
            </a:r>
            <a:r>
              <a:rPr lang="en-US" sz="2500" dirty="0" smtClean="0"/>
              <a:t>“ He’s </a:t>
            </a:r>
            <a:r>
              <a:rPr lang="en-US" sz="2500" dirty="0"/>
              <a:t>on the armchair, under the blanket. I think he’s pretty comfortable!” </a:t>
            </a:r>
          </a:p>
          <a:p>
            <a:pPr algn="just"/>
            <a:r>
              <a:rPr lang="en-US" sz="2500" dirty="0"/>
              <a:t>Lucy: </a:t>
            </a:r>
            <a:r>
              <a:rPr lang="en-US" sz="2500" dirty="0" smtClean="0"/>
              <a:t>“ Hahaha</a:t>
            </a:r>
            <a:r>
              <a:rPr lang="en-US" sz="2500" dirty="0"/>
              <a:t>, Kittens are very </a:t>
            </a:r>
            <a:r>
              <a:rPr lang="en-US" sz="2500" dirty="0" smtClean="0"/>
              <a:t>clever ! ” </a:t>
            </a:r>
            <a:endParaRPr lang="fr-FR" sz="25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 dirty="0"/>
          </a:p>
        </p:txBody>
      </p:sp>
      <p:pic>
        <p:nvPicPr>
          <p:cNvPr id="6" name="N2 - S1 My home  - S4 Hou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1268760"/>
            <a:ext cx="3610405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puppy_tv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999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at_chai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7999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cat_fridg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74342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puppy_microw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139401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abbit_behind_lamp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012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tortoise_shelf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cat_armchai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puppy_cupboard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074945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puppy_tv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999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at_chai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3540236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cat_fridg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74342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puppy_microw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530123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abbit_behind_lamp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29" y="353012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tortoise_shelf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7999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cat_armchai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4023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puppy_cupboard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0" y="1379996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853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puppy_tv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91" y="139401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at_chai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7999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cat_fridg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1" y="1374342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puppy_microw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354023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abbit_behind_lamp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90" y="353012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tortoise_shelf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137999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cat_armchai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puppy_cupboard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4" y="354023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413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puppy_tv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9" y="139401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at_chai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9" y="3540236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cat_fridg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354023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puppy_microw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39401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abbit_behind_lamp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139401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tortoise_shelf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cat_armchai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5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puppy_cupboard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94016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377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puppy_tv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5" y="1379996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at_chai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7999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cat_fridg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35487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puppy_microw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305" y="3544032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abbit_behind_lamp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9" y="139401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tortoise_shelf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cat_armchai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puppy_cupboard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354023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897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puppy_tv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6" y="1379996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at_chai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3540236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cat_fridg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137999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puppy_microw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86" y="354023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abbit_behind_lamp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999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tortoise_shelf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6" y="354023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cat_armchai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3542891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puppy_cupboard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86" y="137999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582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puppy_tv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353012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at_chai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139401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cat_fridg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9401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puppy_microw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139401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abbit_behind_lamp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3530122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tortoise_shelf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cat_armchai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9401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puppy_cupboard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4" y="354023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441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puppy_tv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814" y="3540235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at_chai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814" y="1379996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cat_fridg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3540235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puppy_microw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1" y="354023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abbit_behind_lamp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1" y="139401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tortoise_shelf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39401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cat_armchai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puppy_cupboard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63203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481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puppy_tv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3530124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at_chai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5" y="3540238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cat_fridge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4023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puppy_microw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354023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rabbit_behind_lamp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4" y="1379996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tortoise_shelf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7" y="1379997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cat_armchai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5" y="1379997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puppy_cupboard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74342"/>
            <a:ext cx="1439999" cy="1237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254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4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5" y="137434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353012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9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341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cat_armchai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61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ortoise_shelf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69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cat_chair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8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05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uppy_tv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49" y="3237537"/>
            <a:ext cx="1638298" cy="1408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167040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02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cat_fridg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8" y="523951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129555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161854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57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uppy_cupboard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68" y="3237538"/>
            <a:ext cx="1638298" cy="14081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20" y="531676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06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81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rabbit_behind_lamp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49" cy="145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68" y="3237537"/>
            <a:ext cx="1638298" cy="1408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7/8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7" y="537587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6" y="526591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618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puppy_microwav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3206118"/>
            <a:ext cx="1695449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3237536"/>
            <a:ext cx="1638299" cy="1408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8/8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5" y="5338830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055" y="5228871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21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003547" y="1071338"/>
            <a:ext cx="4792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800" dirty="0" err="1" smtClean="0">
                <a:solidFill>
                  <a:srgbClr val="0000FF"/>
                </a:solidFill>
              </a:rPr>
              <a:t>Where’s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Tessa’s</a:t>
            </a:r>
            <a:r>
              <a:rPr lang="fr-FR" sz="2800" dirty="0" smtClean="0">
                <a:solidFill>
                  <a:srgbClr val="0000FF"/>
                </a:solidFill>
              </a:rPr>
              <a:t> cat ?</a:t>
            </a:r>
            <a:endParaRPr lang="fr-FR" sz="2800" dirty="0" smtClean="0">
              <a:solidFill>
                <a:srgbClr val="0000FF"/>
              </a:solidFill>
            </a:endParaRPr>
          </a:p>
          <a:p>
            <a:pPr marL="457200" indent="-457200">
              <a:buFontTx/>
              <a:buChar char="-"/>
            </a:pPr>
            <a:r>
              <a:rPr lang="fr-FR" sz="2800" dirty="0" err="1" smtClean="0">
                <a:solidFill>
                  <a:srgbClr val="0000FF"/>
                </a:solidFill>
              </a:rPr>
              <a:t>Tessa’s</a:t>
            </a:r>
            <a:r>
              <a:rPr lang="fr-FR" sz="2800" dirty="0" smtClean="0">
                <a:solidFill>
                  <a:srgbClr val="0000FF"/>
                </a:solidFill>
              </a:rPr>
              <a:t> cat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u="sng" dirty="0" smtClean="0">
                <a:solidFill>
                  <a:srgbClr val="0000FF"/>
                </a:solidFill>
              </a:rPr>
              <a:t>on</a:t>
            </a:r>
            <a:r>
              <a:rPr lang="fr-FR" sz="2800" dirty="0" smtClean="0">
                <a:solidFill>
                  <a:srgbClr val="0000FF"/>
                </a:solidFill>
              </a:rPr>
              <a:t> the </a:t>
            </a:r>
            <a:r>
              <a:rPr lang="fr-FR" sz="2800" dirty="0" err="1" smtClean="0">
                <a:solidFill>
                  <a:srgbClr val="0000FF"/>
                </a:solidFill>
              </a:rPr>
              <a:t>fridge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2</a:t>
            </a:r>
            <a:endParaRPr lang="fr-FR"/>
          </a:p>
        </p:txBody>
      </p:sp>
      <p:sp>
        <p:nvSpPr>
          <p:cNvPr id="19" name="Bouton d'action : Son 18">
            <a:hlinkClick r:id="" action="ppaction://noaction" highlightClick="1">
              <a:snd r:embed="rId2" name="cat_fridge_dialogue.wav"/>
            </a:hlinkClick>
          </p:cNvPr>
          <p:cNvSpPr/>
          <p:nvPr/>
        </p:nvSpPr>
        <p:spPr>
          <a:xfrm>
            <a:off x="5508104" y="1254589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hlinkClick r:id="" action="ppaction://noaction">
              <a:snd r:embed="rId3" name="cat_chair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13" y="2236901"/>
            <a:ext cx="743496" cy="63907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187624" y="2276603"/>
            <a:ext cx="6186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Tessa’s</a:t>
            </a:r>
            <a:r>
              <a:rPr lang="fr-FR" sz="2800" dirty="0" smtClean="0">
                <a:solidFill>
                  <a:srgbClr val="0000FF"/>
                </a:solidFill>
              </a:rPr>
              <a:t> cat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u="sng" dirty="0" err="1" smtClean="0">
                <a:solidFill>
                  <a:srgbClr val="0000FF"/>
                </a:solidFill>
              </a:rPr>
              <a:t>under</a:t>
            </a:r>
            <a:r>
              <a:rPr lang="fr-FR" sz="2800" dirty="0" smtClean="0">
                <a:solidFill>
                  <a:srgbClr val="0000FF"/>
                </a:solidFill>
              </a:rPr>
              <a:t> the </a:t>
            </a:r>
            <a:r>
              <a:rPr lang="fr-FR" sz="2800" dirty="0" err="1" smtClean="0">
                <a:solidFill>
                  <a:srgbClr val="0000FF"/>
                </a:solidFill>
              </a:rPr>
              <a:t>small</a:t>
            </a:r>
            <a:r>
              <a:rPr lang="fr-FR" sz="2800" dirty="0" smtClean="0">
                <a:solidFill>
                  <a:srgbClr val="0000FF"/>
                </a:solidFill>
              </a:rPr>
              <a:t> chair.</a:t>
            </a:r>
            <a:endParaRPr lang="fr-FR" sz="2800" dirty="0">
              <a:solidFill>
                <a:srgbClr val="0000FF"/>
              </a:solidFill>
            </a:endParaRPr>
          </a:p>
        </p:txBody>
      </p:sp>
      <p:pic>
        <p:nvPicPr>
          <p:cNvPr id="4" name="Image 3">
            <a:hlinkClick r:id="" action="ppaction://noaction">
              <a:snd r:embed="rId5" name="cat_fridge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73" y="1075926"/>
            <a:ext cx="806535" cy="693258"/>
          </a:xfrm>
          <a:prstGeom prst="rect">
            <a:avLst/>
          </a:prstGeom>
        </p:spPr>
      </p:pic>
      <p:pic>
        <p:nvPicPr>
          <p:cNvPr id="14" name="Image 13">
            <a:hlinkClick r:id="" action="ppaction://noaction">
              <a:snd r:embed="rId7" name="puppy_cupboard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13" y="3109463"/>
            <a:ext cx="743496" cy="63907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187624" y="3149165"/>
            <a:ext cx="6186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Tom’s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puppy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u="sng" dirty="0" smtClean="0">
                <a:solidFill>
                  <a:srgbClr val="0000FF"/>
                </a:solidFill>
              </a:rPr>
              <a:t>in</a:t>
            </a:r>
            <a:r>
              <a:rPr lang="fr-FR" sz="2800" dirty="0" smtClean="0">
                <a:solidFill>
                  <a:srgbClr val="0000FF"/>
                </a:solidFill>
              </a:rPr>
              <a:t> the </a:t>
            </a:r>
            <a:r>
              <a:rPr lang="fr-FR" sz="2800" dirty="0" err="1" smtClean="0">
                <a:solidFill>
                  <a:srgbClr val="0000FF"/>
                </a:solidFill>
              </a:rPr>
              <a:t>cupboard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pic>
        <p:nvPicPr>
          <p:cNvPr id="16" name="Image 15">
            <a:hlinkClick r:id="" action="ppaction://noaction">
              <a:snd r:embed="rId9" name="rabbit_behind_lamp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5064"/>
            <a:ext cx="743496" cy="639072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230139" y="4044766"/>
            <a:ext cx="6186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Lucy’s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rabbit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u="sng" dirty="0" err="1" smtClean="0">
                <a:solidFill>
                  <a:srgbClr val="0000FF"/>
                </a:solidFill>
              </a:rPr>
              <a:t>behind</a:t>
            </a:r>
            <a:r>
              <a:rPr lang="fr-FR" sz="2800" dirty="0" smtClean="0">
                <a:solidFill>
                  <a:srgbClr val="0000FF"/>
                </a:solidFill>
              </a:rPr>
              <a:t> the </a:t>
            </a:r>
            <a:r>
              <a:rPr lang="fr-FR" sz="2800" dirty="0" err="1" smtClean="0">
                <a:solidFill>
                  <a:srgbClr val="0000FF"/>
                </a:solidFill>
              </a:rPr>
              <a:t>big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lamp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pic>
        <p:nvPicPr>
          <p:cNvPr id="18" name="Image 17">
            <a:hlinkClick r:id="" action="ppaction://noaction">
              <a:snd r:embed="rId11" name="puppy_microwave.wav"/>
            </a:hlinkClick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12" y="4941168"/>
            <a:ext cx="743496" cy="639072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1295523" y="4980870"/>
            <a:ext cx="6186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Tom’s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puppy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u="sng" dirty="0" err="1" smtClean="0">
                <a:solidFill>
                  <a:srgbClr val="0000FF"/>
                </a:solidFill>
              </a:rPr>
              <a:t>next</a:t>
            </a:r>
            <a:r>
              <a:rPr lang="fr-FR" sz="2800" u="sng" dirty="0" smtClean="0">
                <a:solidFill>
                  <a:srgbClr val="0000FF"/>
                </a:solidFill>
              </a:rPr>
              <a:t> to </a:t>
            </a:r>
            <a:r>
              <a:rPr lang="fr-FR" sz="2800" dirty="0" smtClean="0">
                <a:solidFill>
                  <a:srgbClr val="0000FF"/>
                </a:solidFill>
              </a:rPr>
              <a:t>the </a:t>
            </a:r>
            <a:r>
              <a:rPr lang="fr-FR" sz="2800" dirty="0" err="1" smtClean="0">
                <a:solidFill>
                  <a:srgbClr val="0000FF"/>
                </a:solidFill>
              </a:rPr>
              <a:t>microwave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  <p:pic>
        <p:nvPicPr>
          <p:cNvPr id="25" name="Image 24">
            <a:hlinkClick r:id="" action="ppaction://noaction">
              <a:snd r:embed="rId13" name="tortoise_shelf.wav"/>
            </a:hlinkClick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27" y="5836769"/>
            <a:ext cx="743496" cy="639072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338038" y="5876471"/>
            <a:ext cx="6186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0000FF"/>
                </a:solidFill>
              </a:rPr>
              <a:t>Lucy’s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tortoise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is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u="sng" dirty="0" smtClean="0">
                <a:solidFill>
                  <a:srgbClr val="0000FF"/>
                </a:solidFill>
              </a:rPr>
              <a:t>in front of </a:t>
            </a:r>
            <a:r>
              <a:rPr lang="fr-FR" sz="2800" dirty="0" smtClean="0">
                <a:solidFill>
                  <a:srgbClr val="0000FF"/>
                </a:solidFill>
              </a:rPr>
              <a:t>the </a:t>
            </a:r>
            <a:r>
              <a:rPr lang="fr-FR" sz="2800" dirty="0" err="1" smtClean="0">
                <a:solidFill>
                  <a:srgbClr val="0000FF"/>
                </a:solidFill>
              </a:rPr>
              <a:t>shelf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3516970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3516970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5" y="1397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1397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139718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229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18" y="321297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78" y="321297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18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79" y="1383903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83903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74" y="321297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8" y="321297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978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64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2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7" y="139401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64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693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87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7" y="1394016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4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908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374342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0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0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240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1.4 House –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_fridge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59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cupboard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big_armchai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helf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0124"/>
            <a:ext cx="1439998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a_TV 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599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3" name="a_small_chai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8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a_big_lamp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17" name="a_microwav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677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565</Words>
  <Application>Microsoft Office PowerPoint</Application>
  <PresentationFormat>Affichage à l'écran (4:3)</PresentationFormat>
  <Paragraphs>111</Paragraphs>
  <Slides>38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39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60</cp:revision>
  <dcterms:created xsi:type="dcterms:W3CDTF">2021-09-22T15:46:35Z</dcterms:created>
  <dcterms:modified xsi:type="dcterms:W3CDTF">2021-10-17T10:29:08Z</dcterms:modified>
</cp:coreProperties>
</file>