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9" r:id="rId4"/>
    <p:sldId id="315" r:id="rId5"/>
    <p:sldId id="317" r:id="rId6"/>
    <p:sldId id="321" r:id="rId7"/>
    <p:sldId id="322" r:id="rId8"/>
    <p:sldId id="316" r:id="rId9"/>
    <p:sldId id="320" r:id="rId10"/>
    <p:sldId id="318" r:id="rId11"/>
    <p:sldId id="319" r:id="rId12"/>
    <p:sldId id="323" r:id="rId13"/>
    <p:sldId id="268" r:id="rId14"/>
    <p:sldId id="269" r:id="rId15"/>
    <p:sldId id="327" r:id="rId16"/>
    <p:sldId id="325" r:id="rId17"/>
    <p:sldId id="324" r:id="rId18"/>
    <p:sldId id="326" r:id="rId19"/>
    <p:sldId id="328" r:id="rId20"/>
    <p:sldId id="330" r:id="rId21"/>
    <p:sldId id="331" r:id="rId22"/>
    <p:sldId id="329" r:id="rId23"/>
    <p:sldId id="278" r:id="rId2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00CC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15" autoAdjust="0"/>
    <p:restoredTop sz="94660"/>
  </p:normalViewPr>
  <p:slideViewPr>
    <p:cSldViewPr>
      <p:cViewPr varScale="1">
        <p:scale>
          <a:sx n="80" d="100"/>
          <a:sy n="80" d="100"/>
        </p:scale>
        <p:origin x="-108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030240-9BE0-4392-81A8-AB0264B22E2C}" type="datetimeFigureOut">
              <a:rPr lang="fr-FR" smtClean="0"/>
              <a:t>16/10/2021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76BEE5-282E-46FC-8C73-4293EAA243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0694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6BEE5-282E-46FC-8C73-4293EAA2433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825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B3781-2B0E-4A9E-A814-F431B72B1795}" type="datetime1">
              <a:rPr lang="fr-FR" smtClean="0"/>
              <a:t>16/10/2021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CFCC0-802E-4CC1-8977-79D4DD3C4D2D}" type="datetime1">
              <a:rPr lang="fr-FR" smtClean="0"/>
              <a:t>16/10/2021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3DFC9-5373-4B78-A239-1F3B4B9850BD}" type="datetime1">
              <a:rPr lang="fr-FR" smtClean="0"/>
              <a:t>16/10/2021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0E79-10C1-40D2-922B-82A2BD89C7DF}" type="datetime1">
              <a:rPr lang="fr-FR" smtClean="0"/>
              <a:t>16/10/2021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222FB-8536-49AB-B83B-0B40F4D70A06}" type="datetime1">
              <a:rPr lang="fr-FR" smtClean="0"/>
              <a:t>16/10/2021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0A986-D229-409D-B4D3-25512400CAD1}" type="datetime1">
              <a:rPr lang="fr-FR" smtClean="0"/>
              <a:t>16/10/2021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72D5-02A7-40BD-A721-7B454C405822}" type="datetime1">
              <a:rPr lang="fr-FR" smtClean="0"/>
              <a:t>16/10/2021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1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619A0-0AE8-47EF-AB9C-B8122C3AA70D}" type="datetime1">
              <a:rPr lang="fr-FR" smtClean="0"/>
              <a:t>16/10/2021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1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B18E7-66D7-4A2F-8533-A7835540BA59}" type="datetime1">
              <a:rPr lang="fr-FR" smtClean="0"/>
              <a:t>16/10/2021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1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1ADDA-4C6D-454D-BAAF-2201F2D8C6F9}" type="datetime1">
              <a:rPr lang="fr-FR" smtClean="0"/>
              <a:t>16/10/2021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55E7A-8341-4A4D-AA30-AFC454C29AA6}" type="datetime1">
              <a:rPr lang="fr-FR" smtClean="0"/>
              <a:t>16/10/2021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370BA-2371-4C28-9B57-B55C63FCDEF2}" type="datetime1">
              <a:rPr lang="fr-FR" smtClean="0"/>
              <a:t>16/10/2021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1.4 House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audio" Target="../media/audio13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audio" Target="../media/audio7.wav"/><Relationship Id="rId17" Type="http://schemas.openxmlformats.org/officeDocument/2006/relationships/image" Target="../media/image14.png"/><Relationship Id="rId2" Type="http://schemas.openxmlformats.org/officeDocument/2006/relationships/audio" Target="../media/audio2.wav"/><Relationship Id="rId16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openxmlformats.org/officeDocument/2006/relationships/audio" Target="../media/audio8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2.png"/><Relationship Id="rId1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audio" Target="../media/audio7.wav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openxmlformats.org/officeDocument/2006/relationships/audio" Target="../media/audio8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08630" y="2348880"/>
            <a:ext cx="37160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Home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4486692"/>
            <a:ext cx="842493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1.4- House</a:t>
            </a:r>
            <a:endParaRPr lang="fr-FR" sz="66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251520" y="582614"/>
            <a:ext cx="3960440" cy="3470976"/>
            <a:chOff x="251520" y="582614"/>
            <a:chExt cx="3960440" cy="3470976"/>
          </a:xfrm>
        </p:grpSpPr>
        <p:grpSp>
          <p:nvGrpSpPr>
            <p:cNvPr id="3" name="Groupe 2"/>
            <p:cNvGrpSpPr/>
            <p:nvPr/>
          </p:nvGrpSpPr>
          <p:grpSpPr>
            <a:xfrm>
              <a:off x="251520" y="582614"/>
              <a:ext cx="3960440" cy="3470976"/>
              <a:chOff x="251520" y="582614"/>
              <a:chExt cx="3960440" cy="3470976"/>
            </a:xfrm>
          </p:grpSpPr>
          <p:sp>
            <p:nvSpPr>
              <p:cNvPr id="6" name="Ellipse 5"/>
              <p:cNvSpPr/>
              <p:nvPr/>
            </p:nvSpPr>
            <p:spPr>
              <a:xfrm>
                <a:off x="251520" y="582614"/>
                <a:ext cx="3960440" cy="347097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" name="Ellipse 6"/>
              <p:cNvSpPr/>
              <p:nvPr/>
            </p:nvSpPr>
            <p:spPr>
              <a:xfrm>
                <a:off x="537207" y="1003956"/>
                <a:ext cx="2628291" cy="262829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5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8727" y="1420453"/>
                <a:ext cx="846026" cy="1935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883" y="1314355"/>
                <a:ext cx="870469" cy="20074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Ellipse 7"/>
              <p:cNvSpPr/>
              <p:nvPr/>
            </p:nvSpPr>
            <p:spPr>
              <a:xfrm>
                <a:off x="2639742" y="1171376"/>
                <a:ext cx="1117140" cy="1117140"/>
              </a:xfrm>
              <a:prstGeom prst="ellipse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9" name="ZoneTexte 8"/>
            <p:cNvSpPr txBox="1"/>
            <p:nvPr/>
          </p:nvSpPr>
          <p:spPr>
            <a:xfrm>
              <a:off x="2654753" y="1546446"/>
              <a:ext cx="10801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bg1"/>
                  </a:solidFill>
                </a:rPr>
                <a:t>NIVEAU 2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1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fridg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7999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upboar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39" y="3516970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big_armchai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5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elf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7" y="3516970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TV 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95" y="1397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3" name="a_small_chai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96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big_lamp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39" y="1397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icrowav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5" y="1397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3949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fridg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94" y="353012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upboar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6" y="137999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big_armchai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95" y="1374342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elf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6" y="3530124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TV 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59" y="139401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3" name="a_small_chai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59" y="353012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big_lamp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9401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icrowav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3344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fridg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675" y="139401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upboar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1358160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big_armchai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62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elf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77" y="1394016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TV 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5" y="353012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3" name="a_small_chai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96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big_lamp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39" y="139401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icrowav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39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9490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 and </a:t>
            </a:r>
            <a:r>
              <a:rPr lang="fr-FR" sz="3200" dirty="0" err="1" smtClean="0"/>
              <a:t>say</a:t>
            </a:r>
            <a:r>
              <a:rPr lang="fr-FR" sz="3200" dirty="0" smtClean="0"/>
              <a:t> </a:t>
            </a:r>
            <a:r>
              <a:rPr lang="fr-FR" sz="3200" dirty="0" err="1" smtClean="0"/>
              <a:t>what</a:t>
            </a:r>
            <a:r>
              <a:rPr lang="fr-FR" sz="3200" dirty="0" smtClean="0"/>
              <a:t> </a:t>
            </a:r>
            <a:r>
              <a:rPr lang="fr-FR" sz="3200" dirty="0" err="1" smtClean="0"/>
              <a:t>you</a:t>
            </a:r>
            <a:r>
              <a:rPr lang="fr-FR" sz="3200" dirty="0" smtClean="0"/>
              <a:t> </a:t>
            </a:r>
            <a:r>
              <a:rPr lang="fr-FR" sz="3200" dirty="0" err="1" smtClean="0"/>
              <a:t>can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ook and say what you can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1436833"/>
            <a:ext cx="8208907" cy="46348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1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273492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Look, </a:t>
            </a:r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describe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describe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1</a:t>
            </a:r>
            <a:endParaRPr lang="fr-FR"/>
          </a:p>
        </p:txBody>
      </p:sp>
      <p:pic>
        <p:nvPicPr>
          <p:cNvPr id="5" name="N2 - S1 My home  - S4 Hous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8114" y="1268760"/>
            <a:ext cx="8633164" cy="482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9206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fridg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599" y="139401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upboar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53012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big_armchai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39" y="139401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elf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530124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TV 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599" y="353012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3" name="a_small_chai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38" y="353012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big_lamp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5" y="139401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icrowav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139401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6186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fridg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64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upboar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25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big_armchai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137999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elf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77" y="1394016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TV 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0" y="139401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3" name="a_small_chai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39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big_lamp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76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icrowav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64" y="137999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0138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fridg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53012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upboar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353012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big_armchai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087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elf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77" y="1394016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TV 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4" y="137999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3" name="a_small_chai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9401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big_lamp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137999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icrowav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5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1340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fridg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96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upboar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6" y="137999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big_armchai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7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elf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7" y="1374342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TV 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96" y="137999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3" name="a_small_chai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406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big_lamp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406" y="137999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icrowav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5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3264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fridg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818" y="321297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upboar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178" y="321297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big_armchai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818" y="139401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elf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179" y="1383903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TV 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138390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3" name="a_small_chai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74" y="321297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big_lamp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39" y="139401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icrowav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38" y="321297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2892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7" name="Bouton d’action : Suivant 6">
            <a:hlinkClick r:id="" action="ppaction://noaction" highlightClick="1">
              <a:snd r:embed="rId5" name="TT_The_big_beautiful.wav"/>
            </a:hlinkClick>
          </p:cNvPr>
          <p:cNvSpPr/>
          <p:nvPr/>
        </p:nvSpPr>
        <p:spPr>
          <a:xfrm>
            <a:off x="3969469" y="3875614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0800000" flipV="1">
            <a:off x="1511479" y="2362377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71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fridg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94" y="353012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upboar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6" y="137999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big_armchai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95" y="1374342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elf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6" y="3530124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TV 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59" y="139401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3" name="a_small_chai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59" y="353012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big_lamp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9401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icrowav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0614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fridg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675" y="139401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upboar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1358160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big_armchai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62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elf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77" y="1394016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TV 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5" y="353012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3" name="a_small_chai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96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big_lamp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39" y="139401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icrowav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39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8907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fridg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7999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upboar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39" y="3516970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big_armchai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5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elf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7" y="3516970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TV 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95" y="1397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3" name="a_small_chai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96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big_lamp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39" y="1397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icrowav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5" y="1397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5683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1469282" y="1340768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fridge</a:t>
            </a:r>
            <a:endParaRPr lang="fr-FR" sz="2800" dirty="0"/>
          </a:p>
        </p:txBody>
      </p:sp>
      <p:sp>
        <p:nvSpPr>
          <p:cNvPr id="18" name="ZoneTexte 17"/>
          <p:cNvSpPr txBox="1"/>
          <p:nvPr/>
        </p:nvSpPr>
        <p:spPr>
          <a:xfrm>
            <a:off x="1524125" y="2828747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cupboard</a:t>
            </a:r>
            <a:endParaRPr lang="fr-FR" sz="2800" dirty="0" smtClean="0"/>
          </a:p>
        </p:txBody>
      </p:sp>
      <p:sp>
        <p:nvSpPr>
          <p:cNvPr id="20" name="ZoneTexte 19"/>
          <p:cNvSpPr txBox="1"/>
          <p:nvPr/>
        </p:nvSpPr>
        <p:spPr>
          <a:xfrm>
            <a:off x="1524125" y="4223685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shelf</a:t>
            </a:r>
            <a:endParaRPr lang="fr-FR" sz="2800" dirty="0"/>
          </a:p>
        </p:txBody>
      </p:sp>
      <p:sp>
        <p:nvSpPr>
          <p:cNvPr id="22" name="ZoneTexte 21"/>
          <p:cNvSpPr txBox="1"/>
          <p:nvPr/>
        </p:nvSpPr>
        <p:spPr>
          <a:xfrm>
            <a:off x="5883932" y="2792622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big</a:t>
            </a:r>
            <a:r>
              <a:rPr lang="fr-FR" sz="2800" dirty="0" smtClean="0"/>
              <a:t> </a:t>
            </a:r>
            <a:r>
              <a:rPr lang="fr-FR" sz="2800" dirty="0" err="1" smtClean="0"/>
              <a:t>lamp</a:t>
            </a:r>
            <a:endParaRPr lang="fr-FR" sz="2800" dirty="0"/>
          </a:p>
        </p:txBody>
      </p:sp>
      <p:sp>
        <p:nvSpPr>
          <p:cNvPr id="23" name="ZoneTexte 22"/>
          <p:cNvSpPr txBox="1"/>
          <p:nvPr/>
        </p:nvSpPr>
        <p:spPr>
          <a:xfrm>
            <a:off x="5883932" y="1340768"/>
            <a:ext cx="1208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smtClean="0"/>
              <a:t>TV</a:t>
            </a:r>
            <a:endParaRPr lang="fr-FR" sz="2800" dirty="0"/>
          </a:p>
        </p:txBody>
      </p:sp>
      <p:sp>
        <p:nvSpPr>
          <p:cNvPr id="24" name="ZoneTexte 23"/>
          <p:cNvSpPr txBox="1"/>
          <p:nvPr/>
        </p:nvSpPr>
        <p:spPr>
          <a:xfrm>
            <a:off x="5866117" y="4223685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small</a:t>
            </a:r>
            <a:r>
              <a:rPr lang="fr-FR" sz="2800" dirty="0" smtClean="0"/>
              <a:t> chair</a:t>
            </a:r>
            <a:endParaRPr lang="fr-FR" sz="2800" dirty="0"/>
          </a:p>
        </p:txBody>
      </p:sp>
      <p:sp>
        <p:nvSpPr>
          <p:cNvPr id="25" name="ZoneTexte 24"/>
          <p:cNvSpPr txBox="1"/>
          <p:nvPr/>
        </p:nvSpPr>
        <p:spPr>
          <a:xfrm>
            <a:off x="5875201" y="568763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microwave</a:t>
            </a:r>
            <a:endParaRPr lang="fr-FR" sz="28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604717" y="6356350"/>
            <a:ext cx="2895600" cy="365125"/>
          </a:xfrm>
        </p:spPr>
        <p:txBody>
          <a:bodyPr/>
          <a:lstStyle/>
          <a:p>
            <a:r>
              <a:rPr lang="fr-FR" smtClean="0"/>
              <a:t>1.4 House – Step 1</a:t>
            </a:r>
            <a:endParaRPr lang="fr-FR"/>
          </a:p>
        </p:txBody>
      </p:sp>
      <p:sp>
        <p:nvSpPr>
          <p:cNvPr id="44" name="ZoneTexte 43"/>
          <p:cNvSpPr txBox="1"/>
          <p:nvPr/>
        </p:nvSpPr>
        <p:spPr>
          <a:xfrm>
            <a:off x="1524125" y="568763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big</a:t>
            </a:r>
            <a:r>
              <a:rPr lang="fr-FR" sz="2800" dirty="0" smtClean="0"/>
              <a:t> </a:t>
            </a:r>
            <a:r>
              <a:rPr lang="fr-FR" sz="2800" dirty="0" err="1" smtClean="0"/>
              <a:t>armchair</a:t>
            </a:r>
            <a:endParaRPr lang="fr-FR" sz="2800" dirty="0"/>
          </a:p>
        </p:txBody>
      </p:sp>
      <p:pic>
        <p:nvPicPr>
          <p:cNvPr id="21" name="Image 20">
            <a:hlinkClick r:id="" action="ppaction://noaction">
              <a:snd r:embed="rId2" name="a_fridg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17" y="128742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4" name="a_cupboar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17" y="2730357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4" name="Image 33">
            <a:hlinkClick r:id="" action="ppaction://noaction">
              <a:snd r:embed="rId6" name="a_big_armchair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17" y="558924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5" name="Image 34">
            <a:hlinkClick r:id="" action="ppaction://noaction">
              <a:snd r:embed="rId8" name="a_shelf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17" y="4131397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6" name="Image 35">
            <a:hlinkClick r:id="" action="ppaction://noaction">
              <a:snd r:embed="rId10" name="a_TV 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272" y="128742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7" name="Image 36">
            <a:hlinkClick r:id="" action="ppaction://noaction">
              <a:snd r:embed="rId12" name="a_small_chair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517" y="4125295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8" name="Image 37">
            <a:hlinkClick r:id="" action="ppaction://noaction">
              <a:snd r:embed="rId14" name="a_big_lamp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517" y="2694232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9" name="Image 38">
            <a:hlinkClick r:id="" action="ppaction://noaction">
              <a:snd r:embed="rId16" name="a_microwave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517" y="558924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0298059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repeat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a_fridg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7999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a_cupboar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6" y="137999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a_big_armchair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374342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a_shelf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77" y="1394016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0" name="a_TV 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53012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12" name="a_small_chair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96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4" name="a_big_lamp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0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6" name="Listen and repeat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1.4 House – </a:t>
            </a:r>
            <a:r>
              <a:rPr lang="fr-FR" dirty="0" err="1" smtClean="0"/>
              <a:t>Step</a:t>
            </a:r>
            <a:r>
              <a:rPr lang="fr-FR" dirty="0" smtClean="0"/>
              <a:t> 1</a:t>
            </a:r>
            <a:endParaRPr lang="fr-FR" dirty="0"/>
          </a:p>
        </p:txBody>
      </p:sp>
      <p:pic>
        <p:nvPicPr>
          <p:cNvPr id="18" name="Image 17">
            <a:hlinkClick r:id="" action="ppaction://noaction">
              <a:snd r:embed="rId17" name="a_microwav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6370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5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fridg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35" y="137999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upboar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95" y="137999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big_armchai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374342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elf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96" y="1394016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TV 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53012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3" name="a_small_chai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96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big_lamp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0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icrowav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6504785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fridg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53012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upboar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353012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big_armchai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087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elf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77" y="1394016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TV 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4" y="137999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3" name="a_small_chai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9401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big_lamp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137999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icrowav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5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1069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fridg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64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upboar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25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big_armchai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137999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elf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77" y="1394016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TV 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0" y="139401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3" name="a_small_chai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39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big_lamp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76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icrowav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64" y="137999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1609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fridg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96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upboar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6" y="137999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big_armchai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7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elf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7" y="1374342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TV 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96" y="137999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3" name="a_small_chai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406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big_lamp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406" y="137999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icrowav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5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7622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fridg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599" y="139401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upboar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53012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big_armchai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39" y="139401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elf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530124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TV 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599" y="353012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3" name="a_small_chai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38" y="353012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big_lamp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5" y="139401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icrowav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139401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3819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fridg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818" y="321297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upboar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178" y="321297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big_armchai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818" y="139401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elf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179" y="1383903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TV 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138390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3" name="a_small_chai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74" y="321297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big_lamp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39" y="139401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icrowav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38" y="321297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5637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213</Words>
  <Application>Microsoft Office PowerPoint</Application>
  <PresentationFormat>Affichage à l'écran (4:3)</PresentationFormat>
  <Paragraphs>57</Paragraphs>
  <Slides>23</Slides>
  <Notes>1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4" baseType="lpstr">
      <vt:lpstr>Thème Office</vt:lpstr>
      <vt:lpstr>Présentation PowerPoint</vt:lpstr>
      <vt:lpstr>Présentation PowerPoint</vt:lpstr>
      <vt:lpstr>Listen and repeat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Look and say what you can.</vt:lpstr>
      <vt:lpstr>Look, listen and describe.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44</cp:revision>
  <dcterms:created xsi:type="dcterms:W3CDTF">2021-09-22T15:46:35Z</dcterms:created>
  <dcterms:modified xsi:type="dcterms:W3CDTF">2021-10-16T19:55:32Z</dcterms:modified>
</cp:coreProperties>
</file>