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311" r:id="rId3"/>
    <p:sldId id="331" r:id="rId4"/>
    <p:sldId id="333" r:id="rId5"/>
    <p:sldId id="338" r:id="rId6"/>
    <p:sldId id="334" r:id="rId7"/>
    <p:sldId id="335" r:id="rId8"/>
    <p:sldId id="339" r:id="rId9"/>
    <p:sldId id="336" r:id="rId10"/>
    <p:sldId id="337" r:id="rId11"/>
    <p:sldId id="332" r:id="rId12"/>
    <p:sldId id="298" r:id="rId13"/>
    <p:sldId id="279" r:id="rId14"/>
    <p:sldId id="300" r:id="rId15"/>
    <p:sldId id="299" r:id="rId16"/>
    <p:sldId id="301" r:id="rId17"/>
    <p:sldId id="302" r:id="rId18"/>
    <p:sldId id="322" r:id="rId19"/>
    <p:sldId id="323" r:id="rId20"/>
    <p:sldId id="269" r:id="rId21"/>
    <p:sldId id="289" r:id="rId22"/>
    <p:sldId id="340" r:id="rId23"/>
    <p:sldId id="342" r:id="rId24"/>
    <p:sldId id="344" r:id="rId25"/>
    <p:sldId id="345" r:id="rId26"/>
    <p:sldId id="343" r:id="rId27"/>
    <p:sldId id="348" r:id="rId28"/>
    <p:sldId id="341" r:id="rId29"/>
    <p:sldId id="347" r:id="rId30"/>
    <p:sldId id="346" r:id="rId31"/>
    <p:sldId id="351" r:id="rId32"/>
    <p:sldId id="355" r:id="rId33"/>
    <p:sldId id="350" r:id="rId34"/>
    <p:sldId id="352" r:id="rId35"/>
    <p:sldId id="349" r:id="rId36"/>
    <p:sldId id="353" r:id="rId37"/>
    <p:sldId id="356" r:id="rId38"/>
    <p:sldId id="354" r:id="rId39"/>
    <p:sldId id="282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99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51" autoAdjust="0"/>
    <p:restoredTop sz="94664" autoAdjust="0"/>
  </p:normalViewPr>
  <p:slideViewPr>
    <p:cSldViewPr>
      <p:cViewPr varScale="1">
        <p:scale>
          <a:sx n="80" d="100"/>
          <a:sy n="80" d="100"/>
        </p:scale>
        <p:origin x="-16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7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D8BAA0-0A0D-4B01-BD55-DE28D2505427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B5B1-6660-4D57-97E8-436D016ED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96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F3BEF-EA6C-47D7-914A-B5FC855CA6D6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AB10B-07BD-4937-B373-6F0CB4BC0EDD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BBB94-4D49-461F-B961-D38E5C237F96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60607-8011-4C58-A414-0B8F6FB6947E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CC2B2-655C-4207-A73D-F18681707906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3942-2907-484E-AD89-7E11930D5D54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6A7C5-69D9-4967-A243-187575458793}" type="datetime1">
              <a:rPr lang="fr-FR" smtClean="0"/>
              <a:t>17/10/2021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9DA58-85E0-4478-8CFA-4C67C89D736E}" type="datetime1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DB524-AF9F-4D72-BAAC-8B24BF08C73D}" type="datetime1">
              <a:rPr lang="fr-FR" smtClean="0"/>
              <a:t>17/10/2021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FE9A-E79A-4B2C-8615-32C74917EE3D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02031-3C5A-4514-956C-FDE2203B6B21}" type="datetime1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963A3-5DA4-46C4-8E57-5B693CDB60E8}" type="datetime1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3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4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5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7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8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9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16.wav"/><Relationship Id="rId18" Type="http://schemas.openxmlformats.org/officeDocument/2006/relationships/image" Target="../media/image20.png"/><Relationship Id="rId3" Type="http://schemas.openxmlformats.org/officeDocument/2006/relationships/audio" Target="../media/audio18.wav"/><Relationship Id="rId7" Type="http://schemas.openxmlformats.org/officeDocument/2006/relationships/audio" Target="../media/audio14.wav"/><Relationship Id="rId12" Type="http://schemas.openxmlformats.org/officeDocument/2006/relationships/image" Target="../media/image15.png"/><Relationship Id="rId17" Type="http://schemas.openxmlformats.org/officeDocument/2006/relationships/audio" Target="../media/audio13.wav"/><Relationship Id="rId2" Type="http://schemas.openxmlformats.org/officeDocument/2006/relationships/audio" Target="../media/audio2.wav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audio" Target="../media/audio17.wav"/><Relationship Id="rId5" Type="http://schemas.openxmlformats.org/officeDocument/2006/relationships/audio" Target="../media/audio15.wav"/><Relationship Id="rId15" Type="http://schemas.openxmlformats.org/officeDocument/2006/relationships/audio" Target="../media/audio19.wav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audio" Target="../media/audio12.wav"/><Relationship Id="rId1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1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2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3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4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5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6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7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8.wav"/><Relationship Id="rId7" Type="http://schemas.openxmlformats.org/officeDocument/2006/relationships/image" Target="../media/image18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24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audio" Target="../media/audio26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8.wav"/><Relationship Id="rId18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audio" Target="../media/audio5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7.wav"/><Relationship Id="rId5" Type="http://schemas.openxmlformats.org/officeDocument/2006/relationships/audio" Target="../media/audio4.wav"/><Relationship Id="rId15" Type="http://schemas.openxmlformats.org/officeDocument/2006/relationships/audio" Target="../media/audio9.wav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1.3- Pets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17" name="Groupe 16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18" name="Groupe 17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20" name="Ellipse 19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21" name="Ellipse 20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2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Ellipse 23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19" name="ZoneTexte 1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3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430" y="139426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64" y="355158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64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43" y="354541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243" y="139426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94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45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45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907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onnor's small pink fish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58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om's blue puppy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024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mys_big_black_dog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onnor's big brown fish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7040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37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's orange ca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23951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129555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's small green tortois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26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ssa's black and white kitt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842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's big grey rabbi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206118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3237536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8/8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4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405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 dirty="0"/>
          </a:p>
        </p:txBody>
      </p:sp>
      <p:sp>
        <p:nvSpPr>
          <p:cNvPr id="9" name="Bouton d’action : Suivant 8">
            <a:hlinkClick r:id="" action="ppaction://noaction" highlightClick="1">
              <a:snd r:embed="rId5" name="TT_Many_minimic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43808" y="522920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 err="1" smtClean="0"/>
              <a:t>Many</a:t>
            </a:r>
            <a:r>
              <a:rPr lang="fr-FR" i="1" dirty="0" smtClean="0"/>
              <a:t> </a:t>
            </a:r>
            <a:r>
              <a:rPr lang="fr-FR" i="1" dirty="0" err="1" smtClean="0"/>
              <a:t>minimice</a:t>
            </a:r>
            <a:r>
              <a:rPr lang="fr-FR" i="1" dirty="0" smtClean="0"/>
              <a:t> </a:t>
            </a:r>
            <a:r>
              <a:rPr lang="fr-FR" i="1" dirty="0" err="1" smtClean="0"/>
              <a:t>make</a:t>
            </a:r>
            <a:r>
              <a:rPr lang="fr-FR" i="1" dirty="0" smtClean="0"/>
              <a:t> </a:t>
            </a:r>
            <a:r>
              <a:rPr lang="fr-FR" i="1" dirty="0" err="1" smtClean="0"/>
              <a:t>nice</a:t>
            </a:r>
            <a:r>
              <a:rPr lang="fr-FR" i="1" dirty="0" smtClean="0"/>
              <a:t> </a:t>
            </a:r>
            <a:r>
              <a:rPr lang="fr-FR" i="1" dirty="0" err="1" smtClean="0"/>
              <a:t>merry</a:t>
            </a:r>
            <a:r>
              <a:rPr lang="fr-FR" i="1" dirty="0" smtClean="0"/>
              <a:t> music.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8751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4" name="N2 - S1 My home  - S3 Pe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478" y="1268760"/>
            <a:ext cx="8820472" cy="496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2800" dirty="0" smtClean="0"/>
              <a:t>Look, </a:t>
            </a:r>
            <a:r>
              <a:rPr lang="fr-FR" sz="2800" dirty="0" err="1" smtClean="0"/>
              <a:t>listen</a:t>
            </a:r>
            <a:r>
              <a:rPr lang="fr-FR" sz="2800" dirty="0" smtClean="0"/>
              <a:t> and focus on </a:t>
            </a:r>
            <a:r>
              <a:rPr lang="fr-FR" sz="2800" dirty="0" err="1" smtClean="0"/>
              <a:t>what</a:t>
            </a:r>
            <a:r>
              <a:rPr lang="fr-FR" sz="2800" dirty="0" smtClean="0"/>
              <a:t> </a:t>
            </a:r>
            <a:r>
              <a:rPr lang="fr-FR" sz="2800" dirty="0" err="1" smtClean="0"/>
              <a:t>you</a:t>
            </a:r>
            <a:r>
              <a:rPr lang="fr-FR" sz="2800" dirty="0" smtClean="0"/>
              <a:t> </a:t>
            </a:r>
            <a:r>
              <a:rPr lang="fr-FR" sz="2800" dirty="0" err="1" smtClean="0"/>
              <a:t>understand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focus on what you understand.wav"/>
            </a:hlinkClick>
          </p:cNvPr>
          <p:cNvSpPr/>
          <p:nvPr/>
        </p:nvSpPr>
        <p:spPr>
          <a:xfrm>
            <a:off x="8100392" y="69837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51920" y="1340768"/>
            <a:ext cx="49685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Tom: “What’s this?”</a:t>
            </a:r>
            <a:br>
              <a:rPr lang="en-US" sz="2800" dirty="0"/>
            </a:br>
            <a:r>
              <a:rPr lang="en-US" sz="2800" dirty="0"/>
              <a:t>Lucy: “This is a kitten! He’s so cute! It’s Tessa’s cat.”</a:t>
            </a:r>
            <a:br>
              <a:rPr lang="en-US" sz="2800" dirty="0"/>
            </a:br>
            <a:r>
              <a:rPr lang="en-US" sz="2800" dirty="0"/>
              <a:t>Tom: “Well, I prefer puppies!”</a:t>
            </a:r>
            <a:br>
              <a:rPr lang="en-US" sz="2800" dirty="0"/>
            </a:br>
            <a:r>
              <a:rPr lang="en-US" sz="2800" dirty="0"/>
              <a:t>Tessa: “Do you like pets?”</a:t>
            </a:r>
            <a:br>
              <a:rPr lang="en-US" sz="2800" dirty="0"/>
            </a:br>
            <a:r>
              <a:rPr lang="en-US" sz="2800" dirty="0"/>
              <a:t>Tom: “Yes, I do. This is my dog, Bingo!”</a:t>
            </a:r>
            <a:br>
              <a:rPr lang="en-US" sz="2800" dirty="0"/>
            </a:br>
            <a:r>
              <a:rPr lang="en-US" sz="2800" dirty="0"/>
              <a:t>Tessa: “Do you have pets Lucy?”</a:t>
            </a:r>
            <a:br>
              <a:rPr lang="en-US" sz="2800" dirty="0"/>
            </a:br>
            <a:r>
              <a:rPr lang="en-US" sz="2800" dirty="0"/>
              <a:t>Lucy: “Yes! This is my big grey rabbit, Jim and my small red goldfish, Jo!”</a:t>
            </a:r>
            <a:br>
              <a:rPr lang="en-US" sz="2800" dirty="0"/>
            </a:br>
            <a:r>
              <a:rPr lang="en-US" sz="2800" dirty="0"/>
              <a:t>Tessa: “They’re funny</a:t>
            </a:r>
            <a:r>
              <a:rPr lang="en-US" sz="2800" dirty="0" smtClean="0"/>
              <a:t>!”</a:t>
            </a:r>
            <a:endParaRPr lang="fr-FR" sz="2400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 dirty="0"/>
          </a:p>
        </p:txBody>
      </p:sp>
      <p:pic>
        <p:nvPicPr>
          <p:cNvPr id="5" name="N2 - S1 My home  - S3 Pe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19" y="1268760"/>
            <a:ext cx="3584397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5405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1074945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5" y="135880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5880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0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4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2041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0413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4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1404135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641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4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8056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8056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326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84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1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2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84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7076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47" y="1393339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045" y="1374342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353012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544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679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074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394016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2149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59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5" y="137999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402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1.3 Pets – </a:t>
            </a:r>
            <a:r>
              <a:rPr lang="fr-FR" dirty="0" err="1" smtClean="0"/>
              <a:t>Step</a:t>
            </a:r>
            <a:r>
              <a:rPr lang="fr-FR" dirty="0" smtClean="0"/>
              <a:t> 2</a:t>
            </a:r>
            <a:endParaRPr lang="fr-FR" dirty="0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976" y="137999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37434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012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19522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Tessa's black and white kitten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39" y="14847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Connor's big brown fish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4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mys_big_black_dog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039" y="14847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Connor's small pink fish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2076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Lucy's small green 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4" y="1481081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Lucy's orange cat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3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Lucy's big grey rabbi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Tom's blue puppy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484784"/>
            <a:ext cx="1439999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15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amys_big_black_dog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essa's black and white kitten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2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3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Tom' blue puppy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3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341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3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onnor's big brown fish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9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38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167040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47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Connor's small pink fish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5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82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's orange cat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257" y="5239515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129555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161854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884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s_big_grey_rabbit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93" y="3206118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3237536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7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345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40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7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Bouton d'action : Son 2">
            <a:hlinkClick r:id="" action="ppaction://noaction" highlightClick="1">
              <a:snd r:embed="rId3" name="lucys_small_green_tortoise_dialogu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374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212975"/>
            <a:ext cx="1695450" cy="1457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68" y="3237537"/>
            <a:ext cx="1638299" cy="1408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Étoile à 16 branches 4"/>
          <p:cNvSpPr/>
          <p:nvPr/>
        </p:nvSpPr>
        <p:spPr>
          <a:xfrm>
            <a:off x="7491586" y="5661248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8</a:t>
            </a:r>
            <a:r>
              <a:rPr lang="fr-FR" dirty="0" smtClean="0"/>
              <a:t>/8</a:t>
            </a:r>
            <a:endParaRPr lang="fr-FR" dirty="0"/>
          </a:p>
        </p:txBody>
      </p:sp>
      <p:sp>
        <p:nvSpPr>
          <p:cNvPr id="6" name="AutoShape 2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4" descr="Commencez la planification grâce à ces calculatrices et ces outils de  retrai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99" y="534276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97" y="523280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874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2493501" y="1348571"/>
            <a:ext cx="479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What’s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this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Amy’s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big</a:t>
            </a:r>
            <a:r>
              <a:rPr lang="fr-FR" sz="2800" dirty="0" smtClean="0">
                <a:solidFill>
                  <a:srgbClr val="0000FF"/>
                </a:solidFill>
              </a:rPr>
              <a:t> black dog.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2483768" y="4707141"/>
            <a:ext cx="51623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What’s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this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orange cat.</a:t>
            </a:r>
            <a:endParaRPr lang="fr-FR" sz="2800" dirty="0">
              <a:solidFill>
                <a:srgbClr val="0000FF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sp>
        <p:nvSpPr>
          <p:cNvPr id="19" name="Bouton d'action : Son 18">
            <a:hlinkClick r:id="" action="ppaction://noaction" highlightClick="1">
              <a:snd r:embed="rId2" name="amys_big_black_dog_dialogue.wav"/>
            </a:hlinkClick>
          </p:cNvPr>
          <p:cNvSpPr/>
          <p:nvPr/>
        </p:nvSpPr>
        <p:spPr>
          <a:xfrm>
            <a:off x="8006170" y="157359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Bouton d'action : Son 19">
            <a:hlinkClick r:id="" action="ppaction://noaction" highlightClick="1">
              <a:snd r:embed="rId3" name="lucys_big_grey_rabbit_dialogue.wav"/>
            </a:hlinkClick>
          </p:cNvPr>
          <p:cNvSpPr/>
          <p:nvPr/>
        </p:nvSpPr>
        <p:spPr>
          <a:xfrm>
            <a:off x="8006170" y="32939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Bouton d'action : Son 20">
            <a:hlinkClick r:id="" action="ppaction://noaction" highlightClick="1">
              <a:snd r:embed="rId4" name="Lucy's orange cat.wav"/>
            </a:hlinkClick>
          </p:cNvPr>
          <p:cNvSpPr/>
          <p:nvPr/>
        </p:nvSpPr>
        <p:spPr>
          <a:xfrm>
            <a:off x="8006170" y="4932166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388267"/>
            <a:ext cx="1017639" cy="87471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108656"/>
            <a:ext cx="1017639" cy="874712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746837"/>
            <a:ext cx="1017639" cy="87471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2493500" y="3122965"/>
            <a:ext cx="4792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What’s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this</a:t>
            </a:r>
            <a:r>
              <a:rPr lang="fr-FR" sz="2800" dirty="0" smtClean="0">
                <a:solidFill>
                  <a:srgbClr val="0000FF"/>
                </a:solidFill>
              </a:rPr>
              <a:t> ?</a:t>
            </a:r>
          </a:p>
          <a:p>
            <a:pPr marL="457200" indent="-457200">
              <a:buFontTx/>
              <a:buChar char="-"/>
            </a:pPr>
            <a:r>
              <a:rPr lang="fr-FR" sz="2800" dirty="0" err="1" smtClean="0">
                <a:solidFill>
                  <a:srgbClr val="0000FF"/>
                </a:solidFill>
              </a:rPr>
              <a:t>Lucy’s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big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grey</a:t>
            </a:r>
            <a:r>
              <a:rPr lang="fr-FR" sz="2800" dirty="0" smtClean="0">
                <a:solidFill>
                  <a:srgbClr val="0000FF"/>
                </a:solidFill>
              </a:rPr>
              <a:t> </a:t>
            </a:r>
            <a:r>
              <a:rPr lang="fr-FR" sz="2800" dirty="0" err="1" smtClean="0">
                <a:solidFill>
                  <a:srgbClr val="0000FF"/>
                </a:solidFill>
              </a:rPr>
              <a:t>rabbit</a:t>
            </a:r>
            <a:r>
              <a:rPr lang="fr-FR" sz="2800" dirty="0" smtClean="0">
                <a:solidFill>
                  <a:srgbClr val="0000FF"/>
                </a:solidFill>
              </a:rPr>
              <a:t>.</a:t>
            </a:r>
            <a:endParaRPr lang="fr-FR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01549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9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7178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9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9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07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594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43199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43199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184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50242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76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0242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8122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1.3 Pets – Step 2</a:t>
            </a:r>
            <a:endParaRPr lang="fr-FR"/>
          </a:p>
        </p:txBody>
      </p:sp>
      <p:pic>
        <p:nvPicPr>
          <p:cNvPr id="19" name="Image 18">
            <a:hlinkClick r:id="" action="ppaction://noaction">
              <a:snd r:embed="rId3" name="an_orange_cat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5" name="a_black_and_white_kitten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7" name="a_blue_puppy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1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9" name="a_big_black_dog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811" y="353357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1" name="a_small_green_tortoi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782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3" name="a_big_brown_fish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5" name="a_small_pink_fish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960" y="35402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7" name="a_big_grey_rabbit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640" y="13940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89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461</Words>
  <Application>Microsoft Office PowerPoint</Application>
  <PresentationFormat>Affichage à l'écran (4:3)</PresentationFormat>
  <Paragraphs>105</Paragraphs>
  <Slides>39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Présentation PowerPoint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Look, listen and focus on what you understand.</vt:lpstr>
      <vt:lpstr>Look, listen and focus on what you understand.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51</cp:revision>
  <dcterms:created xsi:type="dcterms:W3CDTF">2021-09-22T15:46:35Z</dcterms:created>
  <dcterms:modified xsi:type="dcterms:W3CDTF">2021-10-17T08:59:47Z</dcterms:modified>
</cp:coreProperties>
</file>