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315" r:id="rId5"/>
    <p:sldId id="322" r:id="rId6"/>
    <p:sldId id="317" r:id="rId7"/>
    <p:sldId id="316" r:id="rId8"/>
    <p:sldId id="320" r:id="rId9"/>
    <p:sldId id="319" r:id="rId10"/>
    <p:sldId id="321" r:id="rId11"/>
    <p:sldId id="318" r:id="rId12"/>
    <p:sldId id="323" r:id="rId13"/>
    <p:sldId id="268" r:id="rId14"/>
    <p:sldId id="269" r:id="rId15"/>
    <p:sldId id="306" r:id="rId16"/>
    <p:sldId id="307" r:id="rId17"/>
    <p:sldId id="308" r:id="rId18"/>
    <p:sldId id="309" r:id="rId19"/>
    <p:sldId id="314" r:id="rId20"/>
    <p:sldId id="310" r:id="rId21"/>
    <p:sldId id="311" r:id="rId22"/>
    <p:sldId id="313" r:id="rId23"/>
    <p:sldId id="312" r:id="rId24"/>
    <p:sldId id="278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660"/>
  </p:normalViewPr>
  <p:slideViewPr>
    <p:cSldViewPr>
      <p:cViewPr varScale="1">
        <p:scale>
          <a:sx n="47" d="100"/>
          <a:sy n="47" d="100"/>
        </p:scale>
        <p:origin x="-1560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E354-F9E7-4E7F-8DE6-92426D14E7EE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C5FC-0C7D-449F-BCAF-8F111081160F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6020-F893-48A2-AFE2-18DFD36AFB55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B40ED-57A6-414D-A28C-D812A30F1CD2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6196-73E7-4DC9-BC9F-CF9D8D7874EE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2911-6FE0-4008-9847-27B587C94A92}" type="datetime1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D5D9-6A3D-442F-9F44-0CAC3B8F6858}" type="datetime1">
              <a:rPr lang="fr-FR" smtClean="0"/>
              <a:t>16/10/2021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45EFF-1FD3-4D48-8013-DF108A52CFC3}" type="datetime1">
              <a:rPr lang="fr-FR" smtClean="0"/>
              <a:t>16/10/2021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E863-0A04-4A5B-87D7-69B55A6F2180}" type="datetime1">
              <a:rPr lang="fr-FR" smtClean="0"/>
              <a:t>16/10/2021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5C25E-167D-40E2-AFB0-C9A789A59F28}" type="datetime1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7F606-E61C-4CEC-B4A2-9E68A94AA76B}" type="datetime1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76C60-6AF3-4798-9737-AFB86EB595F5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1.3 Pets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audio" Target="../media/audio1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1.3- 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Pets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3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30" y="139426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64" y="355158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64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43" y="354541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43" y="139426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221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89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89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06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0242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0242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856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436833"/>
            <a:ext cx="8208908" cy="46348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3" name="N2 - S1 My home  - S3 Pe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124743"/>
            <a:ext cx="8784976" cy="49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999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7999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7434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012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67740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148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96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9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558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89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89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84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11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11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780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Many_minimice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43199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43199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506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3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30" y="139426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64" y="355158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64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43" y="354541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43" y="139426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373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453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7453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9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0242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0242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654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899592" y="200742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an orange cat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971600" y="289101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black and white </a:t>
            </a:r>
            <a:r>
              <a:rPr lang="fr-FR" sz="2800" dirty="0" err="1" smtClean="0"/>
              <a:t>kitten</a:t>
            </a:r>
            <a:endParaRPr lang="fr-FR" sz="2800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971600" y="371644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big</a:t>
            </a:r>
            <a:r>
              <a:rPr lang="fr-FR" sz="2800" dirty="0" smtClean="0"/>
              <a:t> black dog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385600" y="282589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small</a:t>
            </a:r>
            <a:r>
              <a:rPr lang="fr-FR" sz="2800" dirty="0" smtClean="0"/>
              <a:t> </a:t>
            </a:r>
            <a:r>
              <a:rPr lang="fr-FR" sz="2800" dirty="0" err="1" smtClean="0"/>
              <a:t>pink</a:t>
            </a:r>
            <a:r>
              <a:rPr lang="fr-FR" sz="2800" dirty="0" smtClean="0"/>
              <a:t> </a:t>
            </a:r>
            <a:r>
              <a:rPr lang="fr-FR" sz="2800" dirty="0" err="1" smtClean="0"/>
              <a:t>fish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379876" y="2007420"/>
            <a:ext cx="365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small</a:t>
            </a:r>
            <a:r>
              <a:rPr lang="fr-FR" sz="2800" dirty="0" smtClean="0"/>
              <a:t> green </a:t>
            </a:r>
            <a:r>
              <a:rPr lang="fr-FR" sz="2800" dirty="0" err="1" smtClean="0"/>
              <a:t>tortoise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394684" y="3709477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big</a:t>
            </a:r>
            <a:r>
              <a:rPr lang="fr-FR" sz="2800" dirty="0" smtClean="0"/>
              <a:t> </a:t>
            </a:r>
            <a:r>
              <a:rPr lang="fr-FR" sz="2800" dirty="0" err="1" smtClean="0"/>
              <a:t>brown</a:t>
            </a:r>
            <a:r>
              <a:rPr lang="fr-FR" sz="2800" dirty="0" smtClean="0"/>
              <a:t> </a:t>
            </a:r>
            <a:r>
              <a:rPr lang="fr-FR" sz="2800" dirty="0" err="1" smtClean="0"/>
              <a:t>fish</a:t>
            </a:r>
            <a:endParaRPr lang="fr-FR" sz="2800" dirty="0"/>
          </a:p>
        </p:txBody>
      </p:sp>
      <p:sp>
        <p:nvSpPr>
          <p:cNvPr id="25" name="ZoneTexte 24"/>
          <p:cNvSpPr txBox="1"/>
          <p:nvPr/>
        </p:nvSpPr>
        <p:spPr>
          <a:xfrm>
            <a:off x="5436096" y="455167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big</a:t>
            </a:r>
            <a:r>
              <a:rPr lang="fr-FR" sz="2800" dirty="0" smtClean="0"/>
              <a:t> </a:t>
            </a:r>
            <a:r>
              <a:rPr lang="fr-FR" sz="2800" dirty="0" err="1" smtClean="0"/>
              <a:t>grey</a:t>
            </a:r>
            <a:r>
              <a:rPr lang="fr-FR" sz="2800" dirty="0" smtClean="0"/>
              <a:t> </a:t>
            </a:r>
            <a:r>
              <a:rPr lang="fr-FR" sz="2800" dirty="0" err="1" smtClean="0"/>
              <a:t>rabbit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971600" y="455404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blue</a:t>
            </a:r>
            <a:r>
              <a:rPr lang="fr-FR" sz="2800" dirty="0" smtClean="0"/>
              <a:t> </a:t>
            </a:r>
            <a:r>
              <a:rPr lang="fr-FR" sz="2800" dirty="0" err="1" smtClean="0"/>
              <a:t>puppy</a:t>
            </a:r>
            <a:endParaRPr lang="fr-FR" sz="2800" dirty="0"/>
          </a:p>
        </p:txBody>
      </p:sp>
      <p:pic>
        <p:nvPicPr>
          <p:cNvPr id="27" name="Image 26">
            <a:hlinkClick r:id="" action="ppaction://noaction">
              <a:snd r:embed="rId2" name="an_orange_cat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4" name="a_black_and_white_kitten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3" y="2764926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6" name="a_blue_pupp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7" y="445565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8" name="a_big_black_dog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6" y="3611087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0" name="a_small_green_tortois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5234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12" name="a_big_brown_fish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11087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14" name="a_small_pink_fish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9262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2" name="Image 41">
            <a:hlinkClick r:id="" action="ppaction://noaction">
              <a:snd r:embed="rId16" name="a_big_grey_rabbit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45328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n_orange_cat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999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a_black_and_white_kitten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7999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blue_pupp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7434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a_big_black_dog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a_small_green_tortois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012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2" name="a_big_brown_fish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a_small_pink_fish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1.3 </a:t>
            </a:r>
            <a:r>
              <a:rPr lang="fr-FR" dirty="0" smtClean="0"/>
              <a:t>Pets – </a:t>
            </a:r>
            <a:r>
              <a:rPr lang="fr-FR" dirty="0" err="1" smtClean="0"/>
              <a:t>Step</a:t>
            </a:r>
            <a:r>
              <a:rPr lang="fr-FR" dirty="0" smtClean="0"/>
              <a:t> 1</a:t>
            </a:r>
            <a:endParaRPr lang="fr-FR" dirty="0"/>
          </a:p>
        </p:txBody>
      </p:sp>
      <p:pic>
        <p:nvPicPr>
          <p:cNvPr id="18" name="Image 17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999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7999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7434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012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504785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453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7453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874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96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9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80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800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43199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43199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422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11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11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997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233</Words>
  <Application>Microsoft Office PowerPoint</Application>
  <PresentationFormat>Affichage à l'écran (4:3)</PresentationFormat>
  <Paragraphs>59</Paragraphs>
  <Slides>24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41</cp:revision>
  <dcterms:created xsi:type="dcterms:W3CDTF">2021-09-22T15:46:35Z</dcterms:created>
  <dcterms:modified xsi:type="dcterms:W3CDTF">2021-10-16T19:25:20Z</dcterms:modified>
</cp:coreProperties>
</file>