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11" r:id="rId4"/>
    <p:sldId id="313" r:id="rId5"/>
    <p:sldId id="312" r:id="rId6"/>
    <p:sldId id="315" r:id="rId7"/>
    <p:sldId id="319" r:id="rId8"/>
    <p:sldId id="316" r:id="rId9"/>
    <p:sldId id="318" r:id="rId10"/>
    <p:sldId id="317" r:id="rId11"/>
    <p:sldId id="314" r:id="rId12"/>
    <p:sldId id="279" r:id="rId13"/>
    <p:sldId id="298" r:id="rId14"/>
    <p:sldId id="320" r:id="rId15"/>
    <p:sldId id="299" r:id="rId16"/>
    <p:sldId id="301" r:id="rId17"/>
    <p:sldId id="302" r:id="rId18"/>
    <p:sldId id="269" r:id="rId19"/>
    <p:sldId id="289" r:id="rId20"/>
    <p:sldId id="287" r:id="rId21"/>
    <p:sldId id="324" r:id="rId22"/>
    <p:sldId id="322" r:id="rId23"/>
    <p:sldId id="321" r:id="rId24"/>
    <p:sldId id="323" r:id="rId25"/>
    <p:sldId id="326" r:id="rId26"/>
    <p:sldId id="325" r:id="rId27"/>
    <p:sldId id="310" r:id="rId28"/>
    <p:sldId id="282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1" autoAdjust="0"/>
    <p:restoredTop sz="94664" autoAdjust="0"/>
  </p:normalViewPr>
  <p:slideViewPr>
    <p:cSldViewPr>
      <p:cViewPr varScale="1">
        <p:scale>
          <a:sx n="80" d="100"/>
          <a:sy n="80" d="100"/>
        </p:scale>
        <p:origin x="-166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EBBB-9D3A-436F-A9BC-7C5F55B0F34D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9545C-C92B-4CB8-8D71-31CBB15E22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97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675D-8CAA-4851-8260-6D12315B9155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91FC6-7664-4256-B05B-DDF9E7DB0177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33CA9-0FC7-4994-BD6C-9798D7BEDDBA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78F2-76A8-41E4-B7D8-D61F218BE73F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6CCF8-B449-4CC9-AAD3-3F702759105E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0B89-F947-4150-8C86-194FF21F020A}" type="datetime1">
              <a:rPr lang="fr-FR" smtClean="0"/>
              <a:t>17/10/2021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80107-AB10-4BA9-8917-4553D7756EC5}" type="datetime1">
              <a:rPr lang="fr-FR" smtClean="0"/>
              <a:t>17/10/2021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2C55E-4DC9-4FA5-9C4E-74BA001D66FE}" type="datetime1">
              <a:rPr lang="fr-FR" smtClean="0"/>
              <a:t>17/10/2021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CC71-2A1D-4E9F-ACBA-744E1126EC0C}" type="datetime1">
              <a:rPr lang="fr-FR" smtClean="0"/>
              <a:t>17/10/2021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6B1C-EAA7-41F9-B2FA-B83C99627056}" type="datetime1">
              <a:rPr lang="fr-FR" smtClean="0"/>
              <a:t>17/10/2021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4EA5-77D6-44E3-88DF-527CDBC16D7A}" type="datetime1">
              <a:rPr lang="fr-FR" smtClean="0"/>
              <a:t>17/10/2021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22DEE-ABB6-43FF-AF07-61AFC6C0372E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1.3 My pets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2.wav"/><Relationship Id="rId7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3.wav"/><Relationship Id="rId7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4.wav"/><Relationship Id="rId7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5.wav"/><Relationship Id="rId7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6.wav"/><Relationship Id="rId7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7.wav"/><Relationship Id="rId7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audio" Target="../media/audio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6.wav"/><Relationship Id="rId7" Type="http://schemas.openxmlformats.org/officeDocument/2006/relationships/audio" Target="../media/audio15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image" Target="../media/image10.png"/><Relationship Id="rId10" Type="http://schemas.openxmlformats.org/officeDocument/2006/relationships/audio" Target="../media/audio14.wav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5.wav"/><Relationship Id="rId7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3.wav"/><Relationship Id="rId7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2.wav"/><Relationship Id="rId7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4.wav"/><Relationship Id="rId7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7.wav"/><Relationship Id="rId7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6.wav"/><Relationship Id="rId7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19.wav"/><Relationship Id="rId7" Type="http://schemas.openxmlformats.org/officeDocument/2006/relationships/audio" Target="../media/audio21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3 -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Pets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346238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3" y="348384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16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7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3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1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7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988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s_it_rabbi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95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2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s_it_snake_dialogue.wav"/>
            </a:hlinkClick>
          </p:cNvPr>
          <p:cNvSpPr/>
          <p:nvPr/>
        </p:nvSpPr>
        <p:spPr>
          <a:xfrm>
            <a:off x="4139952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27181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16185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81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s_it_tortois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8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37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s_it_guinea_pig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49" y="3237537"/>
            <a:ext cx="1638300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25870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14874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37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s_it_a_mous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17363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06367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06367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9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s_it_goldfish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68" y="3237537"/>
            <a:ext cx="1638300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26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pic>
        <p:nvPicPr>
          <p:cNvPr id="4" name="N1 - S1 My Home - S3 My pe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024588"/>
            <a:ext cx="8640960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51920" y="1340769"/>
            <a:ext cx="466281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Tom: “What is it?”</a:t>
            </a:r>
            <a:br>
              <a:rPr lang="en-US" sz="2000" dirty="0"/>
            </a:br>
            <a:r>
              <a:rPr lang="en-US" sz="2000" dirty="0"/>
              <a:t>Lucy: “It’s a parrot!”</a:t>
            </a:r>
            <a:br>
              <a:rPr lang="en-US" sz="2000" dirty="0"/>
            </a:br>
            <a:r>
              <a:rPr lang="en-US" sz="2000" dirty="0"/>
              <a:t>Tom: “Is it your parrot?”</a:t>
            </a:r>
            <a:br>
              <a:rPr lang="en-US" sz="2000" dirty="0"/>
            </a:br>
            <a:r>
              <a:rPr lang="en-US" sz="2000" dirty="0"/>
              <a:t>Lucy: “No! It’s not.”</a:t>
            </a:r>
            <a:br>
              <a:rPr lang="en-US" sz="2000" dirty="0"/>
            </a:br>
            <a:r>
              <a:rPr lang="en-US" sz="2000" dirty="0"/>
              <a:t>Lucy: “Look! My big rabbit is here with Ben.”</a:t>
            </a:r>
            <a:br>
              <a:rPr lang="en-US" sz="2000" dirty="0"/>
            </a:br>
            <a:r>
              <a:rPr lang="en-US" sz="2000" dirty="0"/>
              <a:t>Tom: “What is it?”</a:t>
            </a:r>
            <a:br>
              <a:rPr lang="en-US" sz="2000" dirty="0"/>
            </a:br>
            <a:r>
              <a:rPr lang="en-US" sz="2000" dirty="0"/>
              <a:t>Lucy: “Ben is a guinea pig. He’s very small!”</a:t>
            </a:r>
            <a:br>
              <a:rPr lang="en-US" sz="2000" dirty="0"/>
            </a:br>
            <a:r>
              <a:rPr lang="en-US" sz="2000" dirty="0"/>
              <a:t>Tom: “Is it your pet?”</a:t>
            </a:r>
            <a:br>
              <a:rPr lang="en-US" sz="2000" dirty="0"/>
            </a:br>
            <a:r>
              <a:rPr lang="en-US" sz="2000" dirty="0"/>
              <a:t>Lucy: “No. It’s her guinea pig!”</a:t>
            </a:r>
            <a:br>
              <a:rPr lang="en-US" sz="2000" dirty="0"/>
            </a:br>
            <a:r>
              <a:rPr lang="en-US" sz="2000" dirty="0"/>
              <a:t>Tom: “Oh! You have a turtle too!”</a:t>
            </a:r>
            <a:br>
              <a:rPr lang="en-US" sz="2000" dirty="0"/>
            </a:br>
            <a:r>
              <a:rPr lang="en-US" sz="2000" dirty="0"/>
              <a:t>Lucy: “Yes, she’s really cute!”</a:t>
            </a:r>
            <a:br>
              <a:rPr lang="en-US" sz="2000" dirty="0"/>
            </a:br>
            <a:r>
              <a:rPr lang="en-US" sz="2000" dirty="0"/>
              <a:t>Tom: “And where is Jo? Where is your goldfish?”</a:t>
            </a:r>
            <a:br>
              <a:rPr lang="en-US" sz="2000" dirty="0"/>
            </a:br>
            <a:r>
              <a:rPr lang="en-US" sz="2000" dirty="0"/>
              <a:t>Lucy: “He’s in my bedroom! </a:t>
            </a:r>
            <a:br>
              <a:rPr lang="en-US" sz="2000" dirty="0"/>
            </a:br>
            <a:endParaRPr lang="fr-FR" sz="20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pic>
        <p:nvPicPr>
          <p:cNvPr id="5" name="N1 - S1 My Home - S3 My pe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968" y="1398402"/>
            <a:ext cx="3609952" cy="203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4" name="TT_Round_and-round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411760" y="5151190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Round and round the rugged rock the ragged rascal ran.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s_it_a_mouse_dialogue.wav"/>
            </a:hlinkClick>
          </p:cNvPr>
          <p:cNvSpPr/>
          <p:nvPr/>
        </p:nvSpPr>
        <p:spPr>
          <a:xfrm>
            <a:off x="696201" y="126876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8" y="2636912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2636911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Bouton d'action : Son 14">
            <a:hlinkClick r:id="" action="ppaction://noaction" highlightClick="1">
              <a:snd r:embed="rId6" name="is_it_goldfish_dialogue.wav"/>
            </a:hlinkClick>
          </p:cNvPr>
          <p:cNvSpPr/>
          <p:nvPr/>
        </p:nvSpPr>
        <p:spPr>
          <a:xfrm>
            <a:off x="1979712" y="126876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Bouton d'action : Son 13">
            <a:hlinkClick r:id="" action="ppaction://noaction" highlightClick="1">
              <a:snd r:embed="rId7" name="is_it_guinea_pig_dialogue.wav"/>
            </a:hlinkClick>
          </p:cNvPr>
          <p:cNvSpPr/>
          <p:nvPr/>
        </p:nvSpPr>
        <p:spPr>
          <a:xfrm>
            <a:off x="4355976" y="1268760"/>
            <a:ext cx="792088" cy="504056"/>
          </a:xfrm>
          <a:prstGeom prst="actionButtonSound">
            <a:avLst/>
          </a:prstGeom>
          <a:solidFill>
            <a:srgbClr val="FF33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45" y="2661475"/>
            <a:ext cx="1638300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58" y="2636912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sp>
        <p:nvSpPr>
          <p:cNvPr id="24" name="Bouton d'action : Son 23">
            <a:hlinkClick r:id="" action="ppaction://noaction" highlightClick="1">
              <a:snd r:embed="rId3" name="is_it_a_mouse_dialogue.wav"/>
            </a:hlinkClick>
          </p:cNvPr>
          <p:cNvSpPr/>
          <p:nvPr/>
        </p:nvSpPr>
        <p:spPr>
          <a:xfrm>
            <a:off x="4758851" y="4437112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Bouton d'action : Son 24">
            <a:hlinkClick r:id="" action="ppaction://noaction" highlightClick="1">
              <a:snd r:embed="rId6" name="is_it_goldfish_dialogue.wav"/>
            </a:hlinkClick>
          </p:cNvPr>
          <p:cNvSpPr/>
          <p:nvPr/>
        </p:nvSpPr>
        <p:spPr>
          <a:xfrm>
            <a:off x="937448" y="4437112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Bouton d'action : Son 25">
            <a:hlinkClick r:id="" action="ppaction://noaction" highlightClick="1">
              <a:snd r:embed="rId10" name="is_it_tortoise_dialogue.wav"/>
            </a:hlinkClick>
          </p:cNvPr>
          <p:cNvSpPr/>
          <p:nvPr/>
        </p:nvSpPr>
        <p:spPr>
          <a:xfrm>
            <a:off x="6648838" y="4437112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Bouton d'action : Son 27">
            <a:hlinkClick r:id="" action="ppaction://noaction" highlightClick="1">
              <a:snd r:embed="rId10" name="is_it_tortoise_dialogue.wav"/>
            </a:hlinkClick>
          </p:cNvPr>
          <p:cNvSpPr/>
          <p:nvPr/>
        </p:nvSpPr>
        <p:spPr>
          <a:xfrm>
            <a:off x="3223480" y="126876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Bouton d'action : Son 28">
            <a:hlinkClick r:id="" action="ppaction://noaction" highlightClick="1">
              <a:snd r:embed="rId7" name="is_it_guinea_pig_dialogue.wav"/>
            </a:hlinkClick>
          </p:cNvPr>
          <p:cNvSpPr/>
          <p:nvPr/>
        </p:nvSpPr>
        <p:spPr>
          <a:xfrm>
            <a:off x="2827436" y="4437112"/>
            <a:ext cx="792088" cy="504056"/>
          </a:xfrm>
          <a:prstGeom prst="actionButtonSound">
            <a:avLst/>
          </a:prstGeom>
          <a:solidFill>
            <a:srgbClr val="FF33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2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9"/>
            </p:par>
          </p:childTnLst>
        </p:cTn>
      </p:par>
    </p:tnLst>
    <p:bldLst>
      <p:bldP spid="24" grpId="0" animBg="1"/>
      <p:bldP spid="25" grpId="0" animBg="1"/>
      <p:bldP spid="26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s_it_guinea_pig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49" y="3237537"/>
            <a:ext cx="1638300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25870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14874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627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s_it_snake_dialogue.wav"/>
            </a:hlinkClick>
          </p:cNvPr>
          <p:cNvSpPr/>
          <p:nvPr/>
        </p:nvSpPr>
        <p:spPr>
          <a:xfrm>
            <a:off x="4139952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27181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16185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72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s_it_rabbi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95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70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s_it_tortois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8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44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s_it_goldfish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68" y="3237537"/>
            <a:ext cx="1638300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355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s_it_a_mous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17363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06367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06367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1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s_it_his_rabbit_dialogue.wav"/>
            </a:hlinkClick>
          </p:cNvPr>
          <p:cNvSpPr/>
          <p:nvPr/>
        </p:nvSpPr>
        <p:spPr>
          <a:xfrm>
            <a:off x="696201" y="126876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8" y="2636912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2636911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Bouton d'action : Son 14">
            <a:hlinkClick r:id="" action="ppaction://noaction" highlightClick="1">
              <a:snd r:embed="rId6" name="is_it_dog_dialogue.wav"/>
            </a:hlinkClick>
          </p:cNvPr>
          <p:cNvSpPr/>
          <p:nvPr/>
        </p:nvSpPr>
        <p:spPr>
          <a:xfrm>
            <a:off x="1979712" y="126876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Bouton d'action : Son 13">
            <a:hlinkClick r:id="" action="ppaction://noaction" highlightClick="1">
              <a:snd r:embed="rId7" name="is_it_her_goldfish_dialogue.wav"/>
            </a:hlinkClick>
          </p:cNvPr>
          <p:cNvSpPr/>
          <p:nvPr/>
        </p:nvSpPr>
        <p:spPr>
          <a:xfrm>
            <a:off x="4355976" y="1268760"/>
            <a:ext cx="792088" cy="504056"/>
          </a:xfrm>
          <a:prstGeom prst="actionButtonSound">
            <a:avLst/>
          </a:prstGeom>
          <a:solidFill>
            <a:srgbClr val="FF33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Bouton d'action : Son 15">
            <a:hlinkClick r:id="" action="ppaction://noaction" highlightClick="1">
              <a:snd r:embed="rId8" name="is_it_a_mouse_dialogue2.wav"/>
            </a:hlinkClick>
          </p:cNvPr>
          <p:cNvSpPr/>
          <p:nvPr/>
        </p:nvSpPr>
        <p:spPr>
          <a:xfrm>
            <a:off x="3167744" y="126876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46" y="2661475"/>
            <a:ext cx="1638298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58" y="2636912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sp>
        <p:nvSpPr>
          <p:cNvPr id="20" name="Bouton d'action : Son 19">
            <a:hlinkClick r:id="" action="ppaction://noaction" highlightClick="1">
              <a:snd r:embed="rId3" name="is_it_his_rabbit_dialogue.wav"/>
            </a:hlinkClick>
          </p:cNvPr>
          <p:cNvSpPr/>
          <p:nvPr/>
        </p:nvSpPr>
        <p:spPr>
          <a:xfrm>
            <a:off x="2827436" y="4365104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Bouton d'action : Son 20">
            <a:hlinkClick r:id="" action="ppaction://noaction" highlightClick="1">
              <a:snd r:embed="rId6" name="is_it_dog_dialogue.wav"/>
            </a:hlinkClick>
          </p:cNvPr>
          <p:cNvSpPr/>
          <p:nvPr/>
        </p:nvSpPr>
        <p:spPr>
          <a:xfrm>
            <a:off x="6648838" y="4365104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Bouton d'action : Son 21">
            <a:hlinkClick r:id="" action="ppaction://noaction" highlightClick="1">
              <a:snd r:embed="rId8" name="is_it_a_mouse_dialogue2.wav"/>
            </a:hlinkClick>
          </p:cNvPr>
          <p:cNvSpPr/>
          <p:nvPr/>
        </p:nvSpPr>
        <p:spPr>
          <a:xfrm>
            <a:off x="4758851" y="4380141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Bouton d'action : Son 22">
            <a:hlinkClick r:id="" action="ppaction://noaction" highlightClick="1">
              <a:snd r:embed="rId7" name="is_it_her_goldfish_dialogue.wav"/>
            </a:hlinkClick>
          </p:cNvPr>
          <p:cNvSpPr/>
          <p:nvPr/>
        </p:nvSpPr>
        <p:spPr>
          <a:xfrm>
            <a:off x="937449" y="4380141"/>
            <a:ext cx="792088" cy="504056"/>
          </a:xfrm>
          <a:prstGeom prst="actionButtonSound">
            <a:avLst/>
          </a:prstGeom>
          <a:solidFill>
            <a:srgbClr val="FF33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60087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427483" y="1348571"/>
            <a:ext cx="320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What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it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715936" y="1344439"/>
            <a:ext cx="201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It’s</a:t>
            </a:r>
            <a:r>
              <a:rPr lang="fr-FR" sz="2800" dirty="0" smtClean="0">
                <a:solidFill>
                  <a:srgbClr val="0000FF"/>
                </a:solidFill>
              </a:rPr>
              <a:t> a </a:t>
            </a:r>
            <a:r>
              <a:rPr lang="fr-FR" sz="2800" dirty="0" err="1" smtClean="0">
                <a:solidFill>
                  <a:srgbClr val="0000FF"/>
                </a:solidFill>
              </a:rPr>
              <a:t>snake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3851920" y="1526797"/>
            <a:ext cx="648072" cy="166767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457261" y="2114853"/>
            <a:ext cx="371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Is </a:t>
            </a:r>
            <a:r>
              <a:rPr lang="fr-FR" sz="2800" dirty="0" err="1" smtClean="0">
                <a:solidFill>
                  <a:srgbClr val="0000FF"/>
                </a:solidFill>
              </a:rPr>
              <a:t>it</a:t>
            </a:r>
            <a:r>
              <a:rPr lang="fr-FR" sz="2800" dirty="0" smtClean="0">
                <a:solidFill>
                  <a:srgbClr val="0000FF"/>
                </a:solidFill>
              </a:rPr>
              <a:t> a …?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715783" y="2114852"/>
            <a:ext cx="3285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Yes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it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. / No </a:t>
            </a:r>
            <a:r>
              <a:rPr lang="fr-FR" sz="2800" dirty="0" err="1" smtClean="0">
                <a:solidFill>
                  <a:srgbClr val="0000FF"/>
                </a:solidFill>
              </a:rPr>
              <a:t>it’s</a:t>
            </a:r>
            <a:r>
              <a:rPr lang="fr-FR" sz="2800" dirty="0" smtClean="0">
                <a:solidFill>
                  <a:srgbClr val="0000FF"/>
                </a:solidFill>
              </a:rPr>
              <a:t> not.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1" name="Flèche droite 30"/>
          <p:cNvSpPr/>
          <p:nvPr/>
        </p:nvSpPr>
        <p:spPr>
          <a:xfrm>
            <a:off x="3845782" y="2293079"/>
            <a:ext cx="648072" cy="166767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427483" y="3068960"/>
            <a:ext cx="2434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Is </a:t>
            </a:r>
            <a:r>
              <a:rPr lang="fr-FR" sz="2800" dirty="0" err="1" smtClean="0">
                <a:solidFill>
                  <a:srgbClr val="0000FF"/>
                </a:solidFill>
              </a:rPr>
              <a:t>it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your</a:t>
            </a:r>
            <a:r>
              <a:rPr lang="fr-FR" sz="2800" dirty="0" smtClean="0">
                <a:solidFill>
                  <a:srgbClr val="0000FF"/>
                </a:solidFill>
              </a:rPr>
              <a:t> dog 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17750" y="3763199"/>
            <a:ext cx="454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Is </a:t>
            </a:r>
            <a:r>
              <a:rPr lang="fr-FR" sz="2800" dirty="0" err="1" smtClean="0">
                <a:solidFill>
                  <a:srgbClr val="0000FF"/>
                </a:solidFill>
              </a:rPr>
              <a:t>it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her</a:t>
            </a:r>
            <a:r>
              <a:rPr lang="fr-FR" sz="2800" dirty="0" smtClean="0">
                <a:solidFill>
                  <a:srgbClr val="0000FF"/>
                </a:solidFill>
              </a:rPr>
              <a:t> cat 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4" name="Flèche droite 13"/>
          <p:cNvSpPr/>
          <p:nvPr/>
        </p:nvSpPr>
        <p:spPr>
          <a:xfrm>
            <a:off x="2977927" y="3315034"/>
            <a:ext cx="648072" cy="166767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>
            <a:off x="2537992" y="3941425"/>
            <a:ext cx="648072" cy="166767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3845782" y="3095801"/>
            <a:ext cx="331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Yes</a:t>
            </a:r>
            <a:r>
              <a:rPr lang="fr-FR" sz="2800" dirty="0" smtClean="0">
                <a:solidFill>
                  <a:srgbClr val="0000FF"/>
                </a:solidFill>
              </a:rPr>
              <a:t>, </a:t>
            </a:r>
            <a:r>
              <a:rPr lang="fr-FR" sz="2800" dirty="0" err="1" smtClean="0">
                <a:solidFill>
                  <a:srgbClr val="0000FF"/>
                </a:solidFill>
              </a:rPr>
              <a:t>it’s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my</a:t>
            </a:r>
            <a:r>
              <a:rPr lang="fr-FR" sz="2800" dirty="0" smtClean="0">
                <a:solidFill>
                  <a:srgbClr val="0000FF"/>
                </a:solidFill>
              </a:rPr>
              <a:t> dog. 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491880" y="3769876"/>
            <a:ext cx="331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Yes</a:t>
            </a:r>
            <a:r>
              <a:rPr lang="fr-FR" sz="2800" dirty="0" smtClean="0">
                <a:solidFill>
                  <a:srgbClr val="0000FF"/>
                </a:solidFill>
              </a:rPr>
              <a:t>, </a:t>
            </a:r>
            <a:r>
              <a:rPr lang="fr-FR" sz="2800" dirty="0" err="1" smtClean="0">
                <a:solidFill>
                  <a:srgbClr val="0000FF"/>
                </a:solidFill>
              </a:rPr>
              <a:t>it’s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her</a:t>
            </a:r>
            <a:r>
              <a:rPr lang="fr-FR" sz="2800" dirty="0" smtClean="0">
                <a:solidFill>
                  <a:srgbClr val="0000FF"/>
                </a:solidFill>
              </a:rPr>
              <a:t> cat. 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230" y="1243616"/>
            <a:ext cx="843307" cy="724865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417670" y="4437112"/>
            <a:ext cx="454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Is </a:t>
            </a:r>
            <a:r>
              <a:rPr lang="fr-FR" sz="2800" dirty="0" err="1" smtClean="0">
                <a:solidFill>
                  <a:srgbClr val="0000FF"/>
                </a:solidFill>
              </a:rPr>
              <a:t>it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his</a:t>
            </a:r>
            <a:r>
              <a:rPr lang="fr-FR" sz="2800" dirty="0" smtClean="0">
                <a:solidFill>
                  <a:srgbClr val="0000FF"/>
                </a:solidFill>
              </a:rPr>
              <a:t> mouse 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20" name="Flèche droite 19"/>
          <p:cNvSpPr/>
          <p:nvPr/>
        </p:nvSpPr>
        <p:spPr>
          <a:xfrm>
            <a:off x="2987824" y="4615338"/>
            <a:ext cx="648072" cy="166767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3851840" y="4443789"/>
            <a:ext cx="424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No, </a:t>
            </a:r>
            <a:r>
              <a:rPr lang="fr-FR" sz="2800" dirty="0" err="1" smtClean="0">
                <a:solidFill>
                  <a:srgbClr val="0000FF"/>
                </a:solidFill>
              </a:rPr>
              <a:t>it’s</a:t>
            </a:r>
            <a:r>
              <a:rPr lang="fr-FR" sz="2800" dirty="0" smtClean="0">
                <a:solidFill>
                  <a:srgbClr val="0000FF"/>
                </a:solidFill>
              </a:rPr>
              <a:t> not </a:t>
            </a:r>
            <a:r>
              <a:rPr lang="fr-FR" sz="2800" dirty="0" err="1" smtClean="0">
                <a:solidFill>
                  <a:srgbClr val="0000FF"/>
                </a:solidFill>
              </a:rPr>
              <a:t>his</a:t>
            </a:r>
            <a:r>
              <a:rPr lang="fr-FR" sz="2800" dirty="0" smtClean="0">
                <a:solidFill>
                  <a:srgbClr val="0000FF"/>
                </a:solidFill>
              </a:rPr>
              <a:t> mouse. </a:t>
            </a:r>
            <a:endParaRPr lang="fr-FR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 dirty="0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41991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52322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7787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2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0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80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7212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47212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64" y="347212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3" y="347212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65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124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399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4" y="152322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4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747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07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7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47930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07" y="152322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7930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3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82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1.3 My pets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7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55" y="347575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52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7" y="152322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54" y="153827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51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059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422</Words>
  <Application>Microsoft Office PowerPoint</Application>
  <PresentationFormat>Affichage à l'écran (4:3)</PresentationFormat>
  <Paragraphs>81</Paragraphs>
  <Slides>28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46</cp:revision>
  <dcterms:created xsi:type="dcterms:W3CDTF">2021-09-22T15:46:35Z</dcterms:created>
  <dcterms:modified xsi:type="dcterms:W3CDTF">2021-10-17T08:31:46Z</dcterms:modified>
</cp:coreProperties>
</file>